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fornian FB" pitchFamily="18" charset="0"/>
      <p:regular r:id="rId16"/>
      <p:bold r:id="rId17"/>
      <p:italic r:id="rId18"/>
    </p:embeddedFont>
    <p:embeddedFont>
      <p:font typeface="Broadway" pitchFamily="82" charset="0"/>
      <p:regular r:id="rId19"/>
    </p:embeddedFont>
    <p:embeddedFont>
      <p:font typeface="Algerian" pitchFamily="82" charset="0"/>
      <p:regular r:id="rId20"/>
    </p:embeddedFont>
    <p:embeddedFont>
      <p:font typeface="AC Compacta" charset="0"/>
      <p:regular r:id="rId21"/>
    </p:embeddedFont>
    <p:embeddedFont>
      <p:font typeface="Gill Sans Ultra Bold" pitchFamily="34" charset="0"/>
      <p:regular r:id="rId22"/>
    </p:embeddedFont>
    <p:embeddedFont>
      <p:font typeface="TT Mussels Bold" charset="0"/>
      <p:regular r:id="rId23"/>
    </p:embeddedFont>
    <p:embeddedFont>
      <p:font typeface="TT Mussels" charset="0"/>
      <p:regular r:id="rId24"/>
    </p:embeddedFont>
    <p:embeddedFont>
      <p:font typeface="Tw Cen MT" pitchFamily="34" charset="0"/>
      <p:regular r:id="rId25"/>
      <p:bold r:id="rId26"/>
      <p:italic r:id="rId27"/>
      <p:boldItalic r:id="rId28"/>
    </p:embeddedFont>
    <p:embeddedFont>
      <p:font typeface="Calisto MT" pitchFamily="18" charset="0"/>
      <p:regular r:id="rId29"/>
      <p:bold r:id="rId30"/>
      <p:italic r:id="rId31"/>
      <p:boldItalic r:id="rId32"/>
    </p:embeddedFont>
    <p:embeddedFont>
      <p:font typeface="Rockwell Condensed" pitchFamily="18" charset="0"/>
      <p:regular r:id="rId33"/>
      <p:bold r:id="rId34"/>
    </p:embeddedFont>
    <p:embeddedFont>
      <p:font typeface="STSong" pitchFamily="2" charset="-122"/>
      <p:regular r:id="rId35"/>
    </p:embeddedFont>
    <p:embeddedFont>
      <p:font typeface="Copperplate Gothic Light" pitchFamily="34" charset="0"/>
      <p:regular r:id="rId36"/>
    </p:embeddedFont>
    <p:embeddedFont>
      <p:font typeface="Calibri" pitchFamily="34" charset="0"/>
      <p:regular r:id="rId37"/>
      <p:bold r:id="rId38"/>
      <p:italic r:id="rId39"/>
      <p:boldItalic r:id="rId40"/>
    </p:embeddedFont>
    <p:embeddedFont>
      <p:font typeface="Copperplate Gothic Bold" pitchFamily="34" charset="0"/>
      <p:regular r:id="rId41"/>
    </p:embeddedFont>
    <p:embeddedFont>
      <p:font typeface="Bodoni MT" pitchFamily="18" charset="0"/>
      <p:regular r:id="rId42"/>
      <p:bold r:id="rId43"/>
      <p:italic r:id="rId44"/>
      <p:boldItalic r:id="rId45"/>
    </p:embeddedFont>
    <p:embeddedFont>
      <p:font typeface="Sitka Text Semibold" pitchFamily="2" charset="0"/>
      <p:bold r:id="rId46"/>
      <p:boldItalic r:id="rId47"/>
    </p:embeddedFont>
    <p:embeddedFont>
      <p:font typeface="STKaiti" pitchFamily="2" charset="-122"/>
      <p:regular r:id="rId48"/>
    </p:embeddedFont>
    <p:embeddedFont>
      <p:font typeface="Agency FB" pitchFamily="34" charset="0"/>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9" d="100"/>
          <a:sy n="59" d="100"/>
        </p:scale>
        <p:origin x="-418"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font" Target="fonts/font3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font" Target="fonts/font2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font" Target="fonts/font34.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font" Target="fonts/font33.fntdata"/><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308457"/>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8437" t="-47687" r="-102524" b="-102185"/>
            </a:stretch>
          </a:blipFill>
        </p:spPr>
      </p:sp>
      <p:grpSp>
        <p:nvGrpSpPr>
          <p:cNvPr id="3" name="Group 3"/>
          <p:cNvGrpSpPr/>
          <p:nvPr/>
        </p:nvGrpSpPr>
        <p:grpSpPr>
          <a:xfrm>
            <a:off x="12558125" y="8671089"/>
            <a:ext cx="2157917" cy="587211"/>
            <a:chOff x="0" y="0"/>
            <a:chExt cx="2877223" cy="782949"/>
          </a:xfrm>
        </p:grpSpPr>
        <p:sp>
          <p:nvSpPr>
            <p:cNvPr id="4" name="TextBox 4"/>
            <p:cNvSpPr txBox="1"/>
            <p:nvPr/>
          </p:nvSpPr>
          <p:spPr>
            <a:xfrm>
              <a:off x="0" y="-9525"/>
              <a:ext cx="2877223" cy="426842"/>
            </a:xfrm>
            <a:prstGeom prst="rect">
              <a:avLst/>
            </a:prstGeom>
          </p:spPr>
          <p:txBody>
            <a:bodyPr lIns="0" tIns="0" rIns="0" bIns="0" rtlCol="0" anchor="t">
              <a:spAutoFit/>
            </a:bodyPr>
            <a:lstStyle/>
            <a:p>
              <a:pPr algn="l">
                <a:lnSpc>
                  <a:spcPts val="2509"/>
                </a:lnSpc>
              </a:pPr>
              <a:r>
                <a:rPr lang="en-US" sz="2091" b="1" dirty="0">
                  <a:solidFill>
                    <a:srgbClr val="FFFFFF">
                      <a:alpha val="89804"/>
                    </a:srgbClr>
                  </a:solidFill>
                  <a:latin typeface="Gill Sans Ultra Bold" pitchFamily="34" charset="0"/>
                  <a:ea typeface="Klein Heavy"/>
                  <a:cs typeface="Klein Heavy"/>
                  <a:sym typeface="Klein Heavy"/>
                </a:rPr>
                <a:t>BLAZE</a:t>
              </a:r>
            </a:p>
          </p:txBody>
        </p:sp>
        <p:sp>
          <p:nvSpPr>
            <p:cNvPr id="5" name="TextBox 5"/>
            <p:cNvSpPr txBox="1"/>
            <p:nvPr/>
          </p:nvSpPr>
          <p:spPr>
            <a:xfrm>
              <a:off x="0" y="348519"/>
              <a:ext cx="2877223" cy="434429"/>
            </a:xfrm>
            <a:prstGeom prst="rect">
              <a:avLst/>
            </a:prstGeom>
          </p:spPr>
          <p:txBody>
            <a:bodyPr lIns="0" tIns="0" rIns="0" bIns="0" rtlCol="0" anchor="t">
              <a:spAutoFit/>
            </a:bodyPr>
            <a:lstStyle/>
            <a:p>
              <a:pPr algn="l">
                <a:lnSpc>
                  <a:spcPts val="2509"/>
                </a:lnSpc>
              </a:pPr>
              <a:r>
                <a:rPr lang="en-US" sz="2091" dirty="0">
                  <a:solidFill>
                    <a:srgbClr val="FFFFFF">
                      <a:alpha val="89804"/>
                    </a:srgbClr>
                  </a:solidFill>
                  <a:latin typeface="Californian FB" pitchFamily="18" charset="0"/>
                  <a:ea typeface="Klein"/>
                  <a:cs typeface="Klein"/>
                  <a:sym typeface="Klein"/>
                </a:rPr>
                <a:t>PRODUCTIONS</a:t>
              </a:r>
            </a:p>
          </p:txBody>
        </p:sp>
      </p:grpSp>
      <p:sp>
        <p:nvSpPr>
          <p:cNvPr id="6" name="TextBox 6"/>
          <p:cNvSpPr txBox="1"/>
          <p:nvPr/>
        </p:nvSpPr>
        <p:spPr>
          <a:xfrm>
            <a:off x="8458201" y="2407778"/>
            <a:ext cx="8840022" cy="1769715"/>
          </a:xfrm>
          <a:prstGeom prst="rect">
            <a:avLst/>
          </a:prstGeom>
        </p:spPr>
        <p:txBody>
          <a:bodyPr wrap="square" lIns="0" tIns="0" rIns="0" bIns="0" rtlCol="0" anchor="t">
            <a:spAutoFit/>
          </a:bodyPr>
          <a:lstStyle/>
          <a:p>
            <a:pPr marL="0" lvl="0" indent="0" algn="ctr">
              <a:lnSpc>
                <a:spcPts val="13802"/>
              </a:lnSpc>
            </a:pPr>
            <a:r>
              <a:rPr lang="en-US" sz="9600" spc="-315" dirty="0">
                <a:solidFill>
                  <a:srgbClr val="D40C0C"/>
                </a:solidFill>
                <a:latin typeface="Broadway" pitchFamily="82" charset="0"/>
                <a:ea typeface="AC Compacta"/>
                <a:cs typeface="AC Compacta"/>
                <a:sym typeface="AC Compacta"/>
              </a:rPr>
              <a:t>STIOCHKOV’S</a:t>
            </a:r>
          </a:p>
        </p:txBody>
      </p:sp>
      <p:sp>
        <p:nvSpPr>
          <p:cNvPr id="7" name="TextBox 7"/>
          <p:cNvSpPr txBox="1"/>
          <p:nvPr/>
        </p:nvSpPr>
        <p:spPr>
          <a:xfrm>
            <a:off x="9895181" y="4000500"/>
            <a:ext cx="6496106" cy="1745286"/>
          </a:xfrm>
          <a:prstGeom prst="rect">
            <a:avLst/>
          </a:prstGeom>
        </p:spPr>
        <p:txBody>
          <a:bodyPr lIns="0" tIns="0" rIns="0" bIns="0" rtlCol="0" anchor="t">
            <a:spAutoFit/>
          </a:bodyPr>
          <a:lstStyle/>
          <a:p>
            <a:pPr marL="0" lvl="0" indent="0" algn="ctr">
              <a:lnSpc>
                <a:spcPts val="14666"/>
              </a:lnSpc>
            </a:pPr>
            <a:r>
              <a:rPr lang="en-US" sz="9600" spc="-334" dirty="0">
                <a:solidFill>
                  <a:srgbClr val="D40C0C"/>
                </a:solidFill>
                <a:latin typeface="Broadway" pitchFamily="82" charset="0"/>
                <a:ea typeface="AC Compacta"/>
                <a:cs typeface="AC Compacta"/>
                <a:sym typeface="AC Compacta"/>
              </a:rPr>
              <a:t>CASE</a:t>
            </a:r>
            <a:endParaRPr lang="en-US" sz="15941" spc="-334" dirty="0">
              <a:solidFill>
                <a:srgbClr val="D40C0C"/>
              </a:solidFill>
              <a:latin typeface="Broadway" pitchFamily="82" charset="0"/>
              <a:ea typeface="AC Compacta"/>
              <a:cs typeface="AC Compacta"/>
              <a:sym typeface="AC Compacta"/>
            </a:endParaRPr>
          </a:p>
        </p:txBody>
      </p:sp>
      <p:sp>
        <p:nvSpPr>
          <p:cNvPr id="8" name="TextBox 8"/>
          <p:cNvSpPr txBox="1"/>
          <p:nvPr/>
        </p:nvSpPr>
        <p:spPr>
          <a:xfrm>
            <a:off x="9588809" y="1057275"/>
            <a:ext cx="7414292" cy="346249"/>
          </a:xfrm>
          <a:prstGeom prst="rect">
            <a:avLst/>
          </a:prstGeom>
        </p:spPr>
        <p:txBody>
          <a:bodyPr lIns="0" tIns="0" rIns="0" bIns="0" rtlCol="0" anchor="t">
            <a:spAutoFit/>
          </a:bodyPr>
          <a:lstStyle/>
          <a:p>
            <a:pPr marL="0" lvl="0" indent="0" algn="ctr">
              <a:lnSpc>
                <a:spcPts val="2700"/>
              </a:lnSpc>
              <a:spcBef>
                <a:spcPct val="0"/>
              </a:spcBef>
            </a:pPr>
            <a:r>
              <a:rPr lang="en-US" sz="2700" spc="27" dirty="0">
                <a:solidFill>
                  <a:srgbClr val="FFFFFF">
                    <a:alpha val="81961"/>
                  </a:srgbClr>
                </a:solidFill>
                <a:latin typeface="Sitka Text Semibold" pitchFamily="2" charset="0"/>
                <a:ea typeface="TT Mussels"/>
                <a:cs typeface="TT Mussels"/>
                <a:sym typeface="TT Mussels"/>
              </a:rPr>
              <a:t>A STORY BY RATHNA KAMAL</a:t>
            </a:r>
          </a:p>
        </p:txBody>
      </p:sp>
      <p:sp>
        <p:nvSpPr>
          <p:cNvPr id="9" name="TextBox 9"/>
          <p:cNvSpPr txBox="1"/>
          <p:nvPr/>
        </p:nvSpPr>
        <p:spPr>
          <a:xfrm>
            <a:off x="10208137" y="6529695"/>
            <a:ext cx="6175637" cy="410369"/>
          </a:xfrm>
          <a:prstGeom prst="rect">
            <a:avLst/>
          </a:prstGeom>
        </p:spPr>
        <p:txBody>
          <a:bodyPr lIns="0" tIns="0" rIns="0" bIns="0" rtlCol="0" anchor="t">
            <a:spAutoFit/>
          </a:bodyPr>
          <a:lstStyle/>
          <a:p>
            <a:pPr marL="0" lvl="0" indent="0" algn="ctr">
              <a:lnSpc>
                <a:spcPts val="3240"/>
              </a:lnSpc>
            </a:pPr>
            <a:r>
              <a:rPr lang="en-US" sz="2700" spc="27" dirty="0" smtClean="0">
                <a:solidFill>
                  <a:srgbClr val="FFFFFF">
                    <a:alpha val="81961"/>
                  </a:srgbClr>
                </a:solidFill>
                <a:latin typeface="STSong" pitchFamily="2" charset="-122"/>
                <a:ea typeface="STSong" pitchFamily="2" charset="-122"/>
                <a:cs typeface="TT Mussels"/>
                <a:sym typeface="TT Mussels"/>
              </a:rPr>
              <a:t>AN INVESTIGATIVE </a:t>
            </a:r>
            <a:r>
              <a:rPr lang="en-US" sz="2700" spc="27" dirty="0">
                <a:solidFill>
                  <a:srgbClr val="FFFFFF">
                    <a:alpha val="81961"/>
                  </a:srgbClr>
                </a:solidFill>
                <a:latin typeface="STSong" pitchFamily="2" charset="-122"/>
                <a:ea typeface="STSong" pitchFamily="2" charset="-122"/>
                <a:cs typeface="TT Mussels"/>
                <a:sym typeface="TT Mussels"/>
              </a:rPr>
              <a:t>FILE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656807" y="-216065"/>
            <a:ext cx="6791855" cy="10719130"/>
            <a:chOff x="0" y="0"/>
            <a:chExt cx="9055806" cy="14292173"/>
          </a:xfrm>
        </p:grpSpPr>
        <p:pic>
          <p:nvPicPr>
            <p:cNvPr id="3" name="Picture 3"/>
            <p:cNvPicPr>
              <a:picLocks noChangeAspect="1"/>
            </p:cNvPicPr>
            <p:nvPr/>
          </p:nvPicPr>
          <p:blipFill>
            <a:blip r:embed="rId2"/>
            <a:srcRect l="18319" r="18319"/>
            <a:stretch>
              <a:fillRect/>
            </a:stretch>
          </p:blipFill>
          <p:spPr>
            <a:xfrm>
              <a:off x="0" y="0"/>
              <a:ext cx="9055806" cy="14292173"/>
            </a:xfrm>
            <a:prstGeom prst="rect">
              <a:avLst/>
            </a:prstGeom>
          </p:spPr>
        </p:pic>
      </p:grpSp>
      <p:sp>
        <p:nvSpPr>
          <p:cNvPr id="4" name="TextBox 4"/>
          <p:cNvSpPr txBox="1"/>
          <p:nvPr/>
        </p:nvSpPr>
        <p:spPr>
          <a:xfrm>
            <a:off x="248298" y="194168"/>
            <a:ext cx="9898581" cy="10156627"/>
          </a:xfrm>
          <a:prstGeom prst="rect">
            <a:avLst/>
          </a:prstGeom>
        </p:spPr>
        <p:txBody>
          <a:bodyPr lIns="0" tIns="0" rIns="0" bIns="0" rtlCol="0" anchor="t">
            <a:spAutoFit/>
          </a:bodyPr>
          <a:lstStyle/>
          <a:p>
            <a:pPr algn="l">
              <a:lnSpc>
                <a:spcPts val="3599"/>
              </a:lnSpc>
            </a:pPr>
            <a:r>
              <a:rPr lang="en-US" sz="2999" spc="29" dirty="0">
                <a:solidFill>
                  <a:srgbClr val="191919">
                    <a:alpha val="81961"/>
                  </a:srgbClr>
                </a:solidFill>
                <a:latin typeface="TT Mussels"/>
                <a:ea typeface="TT Mussels"/>
                <a:cs typeface="TT Mussels"/>
                <a:sym typeface="TT Mussels"/>
              </a:rPr>
              <a:t>‘</a:t>
            </a:r>
            <a:r>
              <a:rPr lang="en-US" sz="2400" spc="29" dirty="0">
                <a:solidFill>
                  <a:srgbClr val="191919">
                    <a:alpha val="81961"/>
                  </a:srgbClr>
                </a:solidFill>
                <a:latin typeface="Copperplate Gothic Light" pitchFamily="34" charset="0"/>
                <a:ea typeface="TT Mussels"/>
                <a:cs typeface="TT Mussels"/>
                <a:sym typeface="TT Mussels"/>
              </a:rPr>
              <a:t>She was trembling as Ms. </a:t>
            </a:r>
            <a:r>
              <a:rPr lang="en-US" sz="2400" spc="29" dirty="0">
                <a:solidFill>
                  <a:srgbClr val="FF66C4">
                    <a:alpha val="81961"/>
                  </a:srgbClr>
                </a:solidFill>
                <a:latin typeface="Copperplate Gothic Light" pitchFamily="34" charset="0"/>
                <a:ea typeface="TT Mussels"/>
                <a:cs typeface="TT Mussels"/>
                <a:sym typeface="TT Mussels"/>
              </a:rPr>
              <a:t>Rose </a:t>
            </a:r>
            <a:r>
              <a:rPr lang="en-US" sz="2400" spc="29" dirty="0">
                <a:solidFill>
                  <a:srgbClr val="191919">
                    <a:alpha val="81961"/>
                  </a:srgbClr>
                </a:solidFill>
                <a:latin typeface="Copperplate Gothic Light" pitchFamily="34" charset="0"/>
                <a:ea typeface="TT Mussels"/>
                <a:cs typeface="TT Mussels"/>
                <a:sym typeface="TT Mussels"/>
              </a:rPr>
              <a:t>was giving her water.</a:t>
            </a: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She continues; Saying,</a:t>
            </a:r>
          </a:p>
          <a:p>
            <a:pPr algn="l">
              <a:lnSpc>
                <a:spcPts val="3599"/>
              </a:lnSpc>
            </a:pPr>
            <a:endParaRPr lang="en-US" sz="24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:The second guy got his faced Shattered by smashing hardly against the Dart boards. I was Trying to get into My state, This guy takes the nearby Shot-gun and blasted one of the </a:t>
            </a:r>
            <a:r>
              <a:rPr lang="en-US" sz="2400" spc="29" dirty="0" smtClean="0">
                <a:solidFill>
                  <a:srgbClr val="191919">
                    <a:alpha val="81961"/>
                  </a:srgbClr>
                </a:solidFill>
                <a:latin typeface="Copperplate Gothic Light" pitchFamily="34" charset="0"/>
                <a:ea typeface="TT Mussels"/>
                <a:cs typeface="TT Mussels"/>
                <a:sym typeface="TT Mussels"/>
              </a:rPr>
              <a:t>guys </a:t>
            </a:r>
            <a:r>
              <a:rPr lang="en-US" sz="2400" spc="29" dirty="0">
                <a:solidFill>
                  <a:srgbClr val="191919">
                    <a:alpha val="81961"/>
                  </a:srgbClr>
                </a:solidFill>
                <a:latin typeface="Copperplate Gothic Light" pitchFamily="34" charset="0"/>
                <a:ea typeface="TT Mussels"/>
                <a:cs typeface="TT Mussels"/>
                <a:sym typeface="TT Mussels"/>
              </a:rPr>
              <a:t>body in half. I went inside and hide myself, I heard lot’s screaming, pain, agony I was afraid and I.. I..”</a:t>
            </a:r>
          </a:p>
          <a:p>
            <a:pPr algn="l">
              <a:lnSpc>
                <a:spcPts val="3599"/>
              </a:lnSpc>
            </a:pPr>
            <a:endParaRPr lang="en-US" sz="2400" spc="29" dirty="0" smtClean="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400" spc="29" dirty="0" smtClean="0">
                <a:solidFill>
                  <a:srgbClr val="191919">
                    <a:alpha val="81961"/>
                  </a:srgbClr>
                </a:solidFill>
                <a:latin typeface="Copperplate Gothic Light" pitchFamily="34" charset="0"/>
                <a:ea typeface="TT Mussels"/>
                <a:cs typeface="TT Mussels"/>
                <a:sym typeface="TT Mussels"/>
              </a:rPr>
              <a:t>She </a:t>
            </a:r>
            <a:r>
              <a:rPr lang="en-US" sz="2400" spc="29" dirty="0">
                <a:solidFill>
                  <a:srgbClr val="191919">
                    <a:alpha val="81961"/>
                  </a:srgbClr>
                </a:solidFill>
                <a:latin typeface="Copperplate Gothic Light" pitchFamily="34" charset="0"/>
                <a:ea typeface="TT Mussels"/>
                <a:cs typeface="TT Mussels"/>
                <a:sym typeface="TT Mussels"/>
              </a:rPr>
              <a:t>was and in a mental Shock, poor thing must have been hard for her.</a:t>
            </a:r>
          </a:p>
          <a:p>
            <a:pPr algn="l">
              <a:lnSpc>
                <a:spcPts val="3599"/>
              </a:lnSpc>
            </a:pPr>
            <a:endParaRPr lang="en-US" sz="24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400" spc="29" dirty="0" smtClean="0">
                <a:solidFill>
                  <a:srgbClr val="191919">
                    <a:alpha val="81961"/>
                  </a:srgbClr>
                </a:solidFill>
                <a:latin typeface="Copperplate Gothic Light" pitchFamily="34" charset="0"/>
                <a:ea typeface="TT Mussels"/>
                <a:cs typeface="TT Mussels"/>
                <a:sym typeface="TT Mussels"/>
              </a:rPr>
              <a:t>I mean</a:t>
            </a:r>
            <a:r>
              <a:rPr lang="en-US" sz="2400" spc="29" dirty="0">
                <a:solidFill>
                  <a:srgbClr val="191919">
                    <a:alpha val="81961"/>
                  </a:srgbClr>
                </a:solidFill>
                <a:latin typeface="Copperplate Gothic Light" pitchFamily="34" charset="0"/>
                <a:ea typeface="TT Mussels"/>
                <a:cs typeface="TT Mussels"/>
                <a:sym typeface="TT Mussels"/>
              </a:rPr>
              <a:t>;</a:t>
            </a: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               2 guys got their heads mangled, 2 of them got their </a:t>
            </a:r>
            <a:r>
              <a:rPr lang="en-US" sz="2400" spc="29" dirty="0" smtClean="0">
                <a:solidFill>
                  <a:srgbClr val="191919">
                    <a:alpha val="81961"/>
                  </a:srgbClr>
                </a:solidFill>
                <a:latin typeface="Copperplate Gothic Light" pitchFamily="34" charset="0"/>
                <a:ea typeface="TT Mussels"/>
                <a:cs typeface="TT Mussels"/>
                <a:sym typeface="TT Mussels"/>
              </a:rPr>
              <a:t> bodies shoved </a:t>
            </a:r>
            <a:r>
              <a:rPr lang="en-US" sz="2400" spc="29" dirty="0">
                <a:solidFill>
                  <a:srgbClr val="191919">
                    <a:alpha val="81961"/>
                  </a:srgbClr>
                </a:solidFill>
                <a:latin typeface="Copperplate Gothic Light" pitchFamily="34" charset="0"/>
                <a:ea typeface="TT Mussels"/>
                <a:cs typeface="TT Mussels"/>
                <a:sym typeface="TT Mussels"/>
              </a:rPr>
              <a:t>in different parts of the bar, one guy got his body shattered and 4 Bodies got burned in </a:t>
            </a:r>
            <a:r>
              <a:rPr lang="en-US" sz="2400" spc="29" dirty="0" smtClean="0">
                <a:solidFill>
                  <a:srgbClr val="191919">
                    <a:alpha val="81961"/>
                  </a:srgbClr>
                </a:solidFill>
                <a:latin typeface="Copperplate Gothic Light" pitchFamily="34" charset="0"/>
                <a:ea typeface="TT Mussels"/>
                <a:cs typeface="TT Mussels"/>
                <a:sym typeface="TT Mussels"/>
              </a:rPr>
              <a:t>5th </a:t>
            </a:r>
            <a:r>
              <a:rPr lang="en-US" sz="2400" spc="29" dirty="0">
                <a:solidFill>
                  <a:srgbClr val="191919">
                    <a:alpha val="81961"/>
                  </a:srgbClr>
                </a:solidFill>
                <a:latin typeface="Copperplate Gothic Light" pitchFamily="34" charset="0"/>
                <a:ea typeface="TT Mussels"/>
                <a:cs typeface="TT Mussels"/>
                <a:sym typeface="TT Mussels"/>
              </a:rPr>
              <a:t>degree might I add, all of their fingers got </a:t>
            </a:r>
            <a:r>
              <a:rPr lang="en-US" sz="2400" spc="29" dirty="0" smtClean="0">
                <a:solidFill>
                  <a:srgbClr val="191919">
                    <a:alpha val="81961"/>
                  </a:srgbClr>
                </a:solidFill>
                <a:latin typeface="Copperplate Gothic Light" pitchFamily="34" charset="0"/>
                <a:ea typeface="TT Mussels"/>
                <a:cs typeface="TT Mussels"/>
                <a:sym typeface="TT Mussels"/>
              </a:rPr>
              <a:t>cut offed </a:t>
            </a:r>
            <a:r>
              <a:rPr lang="en-US" sz="2400" spc="29" dirty="0">
                <a:solidFill>
                  <a:srgbClr val="191919">
                    <a:alpha val="81961"/>
                  </a:srgbClr>
                </a:solidFill>
                <a:latin typeface="Copperplate Gothic Light" pitchFamily="34" charset="0"/>
                <a:ea typeface="TT Mussels"/>
                <a:cs typeface="TT Mussels"/>
                <a:sym typeface="TT Mussels"/>
              </a:rPr>
              <a:t>or burned So, If you are asking anything about clues; There is nothing</a:t>
            </a:r>
          </a:p>
          <a:p>
            <a:pPr algn="l">
              <a:lnSpc>
                <a:spcPts val="3599"/>
              </a:lnSpc>
            </a:pPr>
            <a:endParaRPr lang="en-US" sz="24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Which leads to the last guy.</a:t>
            </a:r>
          </a:p>
          <a:p>
            <a:pPr marL="0" lvl="0" indent="0" algn="l">
              <a:lnSpc>
                <a:spcPts val="3599"/>
              </a:lnSpc>
              <a:spcBef>
                <a:spcPct val="0"/>
              </a:spcBef>
            </a:pPr>
            <a:r>
              <a:rPr lang="en-US" sz="2400" spc="29" dirty="0">
                <a:solidFill>
                  <a:srgbClr val="191919">
                    <a:alpha val="81961"/>
                  </a:srgbClr>
                </a:solidFill>
                <a:latin typeface="Copperplate Gothic Light" pitchFamily="34" charset="0"/>
                <a:ea typeface="TT Mussels"/>
                <a:cs typeface="TT Mussels"/>
                <a:sym typeface="TT Mussels"/>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grpSp>
        <p:nvGrpSpPr>
          <p:cNvPr id="3" name="Group 3"/>
          <p:cNvGrpSpPr/>
          <p:nvPr/>
        </p:nvGrpSpPr>
        <p:grpSpPr>
          <a:xfrm>
            <a:off x="1028700" y="1028700"/>
            <a:ext cx="16230600" cy="8172537"/>
            <a:chOff x="0" y="0"/>
            <a:chExt cx="4274726" cy="2152438"/>
          </a:xfrm>
        </p:grpSpPr>
        <p:sp>
          <p:nvSpPr>
            <p:cNvPr id="4" name="Freeform 4"/>
            <p:cNvSpPr/>
            <p:nvPr/>
          </p:nvSpPr>
          <p:spPr>
            <a:xfrm>
              <a:off x="0" y="0"/>
              <a:ext cx="4274726" cy="2152438"/>
            </a:xfrm>
            <a:custGeom>
              <a:avLst/>
              <a:gdLst/>
              <a:ahLst/>
              <a:cxnLst/>
              <a:rect l="l" t="t" r="r" b="b"/>
              <a:pathLst>
                <a:path w="4274726" h="2152438">
                  <a:moveTo>
                    <a:pt x="0" y="0"/>
                  </a:moveTo>
                  <a:lnTo>
                    <a:pt x="4274726" y="0"/>
                  </a:lnTo>
                  <a:lnTo>
                    <a:pt x="4274726" y="2152438"/>
                  </a:lnTo>
                  <a:lnTo>
                    <a:pt x="0" y="2152438"/>
                  </a:lnTo>
                  <a:close/>
                </a:path>
              </a:pathLst>
            </a:custGeom>
            <a:solidFill>
              <a:srgbClr val="191919"/>
            </a:solidFill>
          </p:spPr>
        </p:sp>
        <p:sp>
          <p:nvSpPr>
            <p:cNvPr id="5" name="TextBox 5"/>
            <p:cNvSpPr txBox="1"/>
            <p:nvPr/>
          </p:nvSpPr>
          <p:spPr>
            <a:xfrm>
              <a:off x="0" y="-57150"/>
              <a:ext cx="4274726" cy="2209588"/>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1028700" y="1028700"/>
            <a:ext cx="4513986" cy="8172537"/>
            <a:chOff x="0" y="0"/>
            <a:chExt cx="6018648" cy="10896716"/>
          </a:xfrm>
        </p:grpSpPr>
        <p:pic>
          <p:nvPicPr>
            <p:cNvPr id="7" name="Picture 7"/>
            <p:cNvPicPr>
              <a:picLocks noChangeAspect="1"/>
            </p:cNvPicPr>
            <p:nvPr/>
          </p:nvPicPr>
          <p:blipFill>
            <a:blip r:embed="rId3"/>
            <a:srcRect l="22383" r="22383"/>
            <a:stretch>
              <a:fillRect/>
            </a:stretch>
          </p:blipFill>
          <p:spPr>
            <a:xfrm>
              <a:off x="0" y="0"/>
              <a:ext cx="6018648" cy="10896716"/>
            </a:xfrm>
            <a:prstGeom prst="rect">
              <a:avLst/>
            </a:prstGeom>
          </p:spPr>
        </p:pic>
      </p:grpSp>
      <p:sp>
        <p:nvSpPr>
          <p:cNvPr id="8" name="TextBox 8"/>
          <p:cNvSpPr txBox="1"/>
          <p:nvPr/>
        </p:nvSpPr>
        <p:spPr>
          <a:xfrm>
            <a:off x="5845873" y="1183555"/>
            <a:ext cx="10717608" cy="9233297"/>
          </a:xfrm>
          <a:prstGeom prst="rect">
            <a:avLst/>
          </a:prstGeom>
        </p:spPr>
        <p:txBody>
          <a:bodyPr lIns="0" tIns="0" rIns="0" bIns="0" rtlCol="0" anchor="t">
            <a:spAutoFit/>
          </a:bodyPr>
          <a:lstStyle/>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Most of the officers do not want to now about the last </a:t>
            </a:r>
            <a:r>
              <a:rPr lang="en-US" sz="2000" spc="29" dirty="0" smtClean="0">
                <a:solidFill>
                  <a:srgbClr val="FFFFFF">
                    <a:alpha val="81961"/>
                  </a:srgbClr>
                </a:solidFill>
                <a:latin typeface="Copperplate Gothic Light" pitchFamily="34" charset="0"/>
                <a:ea typeface="TT Mussels"/>
                <a:cs typeface="TT Mussels"/>
                <a:sym typeface="TT Mussels"/>
              </a:rPr>
              <a:t>guy’s </a:t>
            </a:r>
            <a:r>
              <a:rPr lang="en-US" sz="2000" spc="29" dirty="0">
                <a:solidFill>
                  <a:srgbClr val="FFFFFF">
                    <a:alpha val="81961"/>
                  </a:srgbClr>
                </a:solidFill>
                <a:latin typeface="Copperplate Gothic Light" pitchFamily="34" charset="0"/>
                <a:ea typeface="TT Mussels"/>
                <a:cs typeface="TT Mussels"/>
                <a:sym typeface="TT Mussels"/>
              </a:rPr>
              <a:t>predicament; All of </a:t>
            </a:r>
            <a:r>
              <a:rPr lang="en-US" sz="2000" spc="29" dirty="0" smtClean="0">
                <a:solidFill>
                  <a:srgbClr val="FFFFFF">
                    <a:alpha val="81961"/>
                  </a:srgbClr>
                </a:solidFill>
                <a:latin typeface="Copperplate Gothic Light" pitchFamily="34" charset="0"/>
                <a:ea typeface="TT Mussels"/>
                <a:cs typeface="TT Mussels"/>
                <a:sym typeface="TT Mussels"/>
              </a:rPr>
              <a:t>us</a:t>
            </a:r>
            <a:r>
              <a:rPr lang="en-US" sz="2000" spc="29" dirty="0" smtClean="0">
                <a:solidFill>
                  <a:srgbClr val="FFFFFF">
                    <a:alpha val="81961"/>
                  </a:srgbClr>
                </a:solidFill>
                <a:latin typeface="Copperplate Gothic Light" pitchFamily="34" charset="0"/>
                <a:ea typeface="TT Mussels"/>
                <a:cs typeface="TT Mussels"/>
                <a:sym typeface="TT Mussels"/>
              </a:rPr>
              <a:t> </a:t>
            </a:r>
            <a:r>
              <a:rPr lang="en-US" sz="2000" spc="29" dirty="0">
                <a:solidFill>
                  <a:srgbClr val="FFFFFF">
                    <a:alpha val="81961"/>
                  </a:srgbClr>
                </a:solidFill>
                <a:latin typeface="Copperplate Gothic Light" pitchFamily="34" charset="0"/>
                <a:ea typeface="TT Mussels"/>
                <a:cs typeface="TT Mussels"/>
                <a:sym typeface="TT Mussels"/>
              </a:rPr>
              <a:t>were leaving </a:t>
            </a:r>
            <a:r>
              <a:rPr lang="en-US" sz="2000" spc="29" dirty="0" smtClean="0">
                <a:solidFill>
                  <a:srgbClr val="FFFFFF">
                    <a:alpha val="81961"/>
                  </a:srgbClr>
                </a:solidFill>
                <a:latin typeface="Copperplate Gothic Light" pitchFamily="34" charset="0"/>
                <a:ea typeface="TT Mussels"/>
                <a:cs typeface="TT Mussels"/>
                <a:sym typeface="TT Mussels"/>
              </a:rPr>
              <a:t>going back to the </a:t>
            </a:r>
            <a:r>
              <a:rPr lang="en-US" sz="2000" spc="29" dirty="0">
                <a:solidFill>
                  <a:srgbClr val="FFFFFF">
                    <a:alpha val="81961"/>
                  </a:srgbClr>
                </a:solidFill>
                <a:latin typeface="Copperplate Gothic Light" pitchFamily="34" charset="0"/>
                <a:ea typeface="TT Mussels"/>
                <a:cs typeface="TT Mussels"/>
                <a:sym typeface="TT Mussels"/>
              </a:rPr>
              <a:t>office  checking  the clues we got, But then I got a call from the main man himself Don’s son </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err="1">
                <a:solidFill>
                  <a:srgbClr val="FF914D">
                    <a:alpha val="81961"/>
                  </a:srgbClr>
                </a:solidFill>
                <a:latin typeface="Copperplate Gothic Light" pitchFamily="34" charset="0"/>
                <a:ea typeface="TT Mussels"/>
                <a:cs typeface="TT Mussels"/>
                <a:sym typeface="TT Mussels"/>
              </a:rPr>
              <a:t>Stoichkov</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a:solidFill>
                  <a:srgbClr val="FFFFFF">
                    <a:alpha val="81961"/>
                  </a:srgbClr>
                </a:solidFill>
                <a:latin typeface="Copperplate Gothic Light" pitchFamily="34" charset="0"/>
                <a:ea typeface="TT Mussels"/>
                <a:cs typeface="TT Mussels"/>
                <a:sym typeface="TT Mussels"/>
              </a:rPr>
              <a:t> Himself. The bastard Survived   Lucky him.</a:t>
            </a: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When I lifted the call the voice was different.</a:t>
            </a: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:HELLOOO Officer. Do not worry, Little </a:t>
            </a:r>
            <a:r>
              <a:rPr lang="en-US" sz="2000" spc="29" dirty="0" err="1" smtClean="0">
                <a:solidFill>
                  <a:srgbClr val="FFFFFF">
                    <a:alpha val="81961"/>
                  </a:srgbClr>
                </a:solidFill>
                <a:latin typeface="Copperplate Gothic Light" pitchFamily="34" charset="0"/>
                <a:ea typeface="TT Mussels"/>
                <a:cs typeface="TT Mussels"/>
                <a:sym typeface="TT Mussels"/>
              </a:rPr>
              <a:t>Stockie</a:t>
            </a:r>
            <a:r>
              <a:rPr lang="en-US" sz="2000" spc="29" dirty="0" smtClean="0">
                <a:solidFill>
                  <a:srgbClr val="FFFFFF">
                    <a:alpha val="81961"/>
                  </a:srgbClr>
                </a:solidFill>
                <a:latin typeface="Copperplate Gothic Light" pitchFamily="34" charset="0"/>
                <a:ea typeface="TT Mussels"/>
                <a:cs typeface="TT Mussels"/>
                <a:sym typeface="TT Mussels"/>
              </a:rPr>
              <a:t> </a:t>
            </a:r>
            <a:r>
              <a:rPr lang="en-US" sz="2000" spc="29" dirty="0">
                <a:solidFill>
                  <a:srgbClr val="FFFFFF">
                    <a:alpha val="81961"/>
                  </a:srgbClr>
                </a:solidFill>
                <a:latin typeface="Copperplate Gothic Light" pitchFamily="34" charset="0"/>
                <a:ea typeface="TT Mussels"/>
                <a:cs typeface="TT Mussels"/>
                <a:sym typeface="TT Mussels"/>
              </a:rPr>
              <a:t>will be arriving shortly. I hope you are not Surprised by the bar episode. I </a:t>
            </a:r>
            <a:r>
              <a:rPr lang="en-US" sz="2000" spc="29" dirty="0" smtClean="0">
                <a:solidFill>
                  <a:srgbClr val="FFFFFF">
                    <a:alpha val="81961"/>
                  </a:srgbClr>
                </a:solidFill>
                <a:latin typeface="Copperplate Gothic Light" pitchFamily="34" charset="0"/>
                <a:ea typeface="TT Mussels"/>
                <a:cs typeface="TT Mussels"/>
                <a:sym typeface="TT Mussels"/>
              </a:rPr>
              <a:t>presume </a:t>
            </a:r>
            <a:r>
              <a:rPr lang="en-US" sz="2000" spc="29" dirty="0">
                <a:solidFill>
                  <a:srgbClr val="FFFFFF">
                    <a:alpha val="81961"/>
                  </a:srgbClr>
                </a:solidFill>
                <a:latin typeface="Copperplate Gothic Light" pitchFamily="34" charset="0"/>
                <a:ea typeface="TT Mussels"/>
                <a:cs typeface="TT Mussels"/>
                <a:sym typeface="TT Mussels"/>
              </a:rPr>
              <a:t>you are not; So UMM..... see you soon, I guess; Adios.”</a:t>
            </a:r>
          </a:p>
          <a:p>
            <a:pPr algn="l">
              <a:lnSpc>
                <a:spcPts val="3599"/>
              </a:lnSpc>
            </a:pPr>
            <a:r>
              <a:rPr lang="en-US" sz="2000" spc="29" dirty="0" smtClean="0">
                <a:solidFill>
                  <a:srgbClr val="FFFFFF">
                    <a:alpha val="81961"/>
                  </a:srgbClr>
                </a:solidFill>
                <a:latin typeface="Copperplate Gothic Light" pitchFamily="34" charset="0"/>
                <a:ea typeface="TT Mussels"/>
                <a:cs typeface="TT Mussels"/>
                <a:sym typeface="TT Mussels"/>
              </a:rPr>
              <a:t>Call </a:t>
            </a:r>
            <a:r>
              <a:rPr lang="en-US" sz="2000" spc="29" dirty="0">
                <a:solidFill>
                  <a:srgbClr val="FFFFFF">
                    <a:alpha val="81961"/>
                  </a:srgbClr>
                </a:solidFill>
                <a:latin typeface="Copperplate Gothic Light" pitchFamily="34" charset="0"/>
                <a:ea typeface="TT Mussels"/>
                <a:cs typeface="TT Mussels"/>
                <a:sym typeface="TT Mussels"/>
              </a:rPr>
              <a:t>was cut; ‘I know that voice, I know him not a </a:t>
            </a:r>
            <a:r>
              <a:rPr lang="en-US" sz="2000" spc="29" dirty="0" smtClean="0">
                <a:solidFill>
                  <a:srgbClr val="FFFFFF">
                    <a:alpha val="81961"/>
                  </a:srgbClr>
                </a:solidFill>
                <a:latin typeface="Copperplate Gothic Light" pitchFamily="34" charset="0"/>
                <a:ea typeface="TT Mussels"/>
                <a:cs typeface="TT Mussels"/>
                <a:sym typeface="TT Mussels"/>
              </a:rPr>
              <a:t>criminal though </a:t>
            </a:r>
            <a:r>
              <a:rPr lang="en-US" sz="2000" spc="29" dirty="0">
                <a:solidFill>
                  <a:srgbClr val="FFFFFF">
                    <a:alpha val="81961"/>
                  </a:srgbClr>
                </a:solidFill>
                <a:latin typeface="Copperplate Gothic Light" pitchFamily="34" charset="0"/>
                <a:ea typeface="TT Mussels"/>
                <a:cs typeface="TT Mussels"/>
                <a:sym typeface="TT Mussels"/>
              </a:rPr>
              <a:t>but Some-one that I cared, Some-one who is responsible for all this blood-shed, Some-one Truly Gifted</a:t>
            </a: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Detective</a:t>
            </a:r>
            <a:r>
              <a:rPr lang="en-US" sz="2000" spc="29" dirty="0">
                <a:solidFill>
                  <a:srgbClr val="D40C0C">
                    <a:alpha val="81961"/>
                  </a:srgbClr>
                </a:solidFill>
                <a:latin typeface="Copperplate Gothic Light" pitchFamily="34" charset="0"/>
                <a:ea typeface="TT Mussels"/>
                <a:cs typeface="TT Mussels"/>
                <a:sym typeface="TT Mussels"/>
              </a:rPr>
              <a:t> Alex</a:t>
            </a:r>
            <a:r>
              <a:rPr lang="en-US" sz="2000" spc="29" dirty="0">
                <a:solidFill>
                  <a:srgbClr val="FFFFFF">
                    <a:alpha val="81961"/>
                  </a:srgbClr>
                </a:solidFill>
                <a:latin typeface="Copperplate Gothic Light" pitchFamily="34" charset="0"/>
                <a:ea typeface="TT Mussels"/>
                <a:cs typeface="TT Mussels"/>
                <a:sym typeface="TT Mussels"/>
              </a:rPr>
              <a:t>; The Best in this business.</a:t>
            </a:r>
            <a:endParaRPr lang="en-US" sz="2999"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999" spc="29" dirty="0">
                <a:solidFill>
                  <a:srgbClr val="FFFFFF">
                    <a:alpha val="81961"/>
                  </a:srgbClr>
                </a:solidFill>
                <a:latin typeface="TT Mussels"/>
                <a:ea typeface="TT Mussels"/>
                <a:cs typeface="TT Mussels"/>
                <a:sym typeface="TT Mussels"/>
              </a:rPr>
              <a:t> </a:t>
            </a:r>
          </a:p>
          <a:p>
            <a:pPr algn="l">
              <a:lnSpc>
                <a:spcPts val="3599"/>
              </a:lnSpc>
            </a:pPr>
            <a:r>
              <a:rPr lang="en-US" sz="3200" spc="29" dirty="0">
                <a:solidFill>
                  <a:srgbClr val="FFFFFF">
                    <a:alpha val="81961"/>
                  </a:srgbClr>
                </a:solidFill>
                <a:latin typeface="Agency FB" pitchFamily="34" charset="0"/>
                <a:ea typeface="TT Mussels"/>
                <a:cs typeface="TT Mussels"/>
                <a:sym typeface="TT Mussels"/>
              </a:rPr>
              <a:t>                                                                                                     Case Continues...</a:t>
            </a:r>
          </a:p>
          <a:p>
            <a:pPr algn="l">
              <a:lnSpc>
                <a:spcPts val="3599"/>
              </a:lnSpc>
            </a:pPr>
            <a:endParaRPr lang="en-US" sz="3200" spc="29" dirty="0">
              <a:solidFill>
                <a:srgbClr val="FFFFFF">
                  <a:alpha val="81961"/>
                </a:srgbClr>
              </a:solidFill>
              <a:latin typeface="Agency FB" pitchFamily="34" charset="0"/>
              <a:ea typeface="TT Mussels"/>
              <a:cs typeface="TT Mussels"/>
              <a:sym typeface="TT Mussels"/>
            </a:endParaRPr>
          </a:p>
          <a:p>
            <a:pPr algn="l">
              <a:lnSpc>
                <a:spcPts val="3599"/>
              </a:lnSpc>
            </a:pPr>
            <a:endParaRPr lang="en-US" sz="2999" spc="29" dirty="0">
              <a:solidFill>
                <a:srgbClr val="FFFFFF">
                  <a:alpha val="81961"/>
                </a:srgbClr>
              </a:solidFill>
              <a:latin typeface="TT Mussels"/>
              <a:ea typeface="TT Mussels"/>
              <a:cs typeface="TT Mussels"/>
              <a:sym typeface="TT Mussels"/>
            </a:endParaRPr>
          </a:p>
          <a:p>
            <a:pPr algn="l">
              <a:lnSpc>
                <a:spcPts val="3599"/>
              </a:lnSpc>
            </a:pPr>
            <a:r>
              <a:rPr lang="en-US" sz="2999" spc="29" dirty="0">
                <a:solidFill>
                  <a:srgbClr val="FFFFFF">
                    <a:alpha val="81961"/>
                  </a:srgbClr>
                </a:solidFill>
                <a:latin typeface="TT Mussels"/>
                <a:ea typeface="TT Mussels"/>
                <a:cs typeface="TT Mussels"/>
                <a:sym typeface="TT Mussels"/>
              </a:rPr>
              <a:t>  </a:t>
            </a:r>
          </a:p>
          <a:p>
            <a:pPr marL="0" lvl="0" indent="0" algn="l">
              <a:lnSpc>
                <a:spcPts val="3599"/>
              </a:lnSpc>
              <a:spcBef>
                <a:spcPct val="0"/>
              </a:spcBef>
            </a:pPr>
            <a:endParaRPr lang="en-US" sz="2999" spc="29" dirty="0">
              <a:solidFill>
                <a:srgbClr val="FFFFFF">
                  <a:alpha val="81961"/>
                </a:srgbClr>
              </a:solidFill>
              <a:latin typeface="TT Mussels"/>
              <a:ea typeface="TT Mussels"/>
              <a:cs typeface="TT Mussels"/>
              <a:sym typeface="TT Mussel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4326303" y="2563164"/>
            <a:ext cx="10120982" cy="1709763"/>
          </a:xfrm>
          <a:prstGeom prst="rect">
            <a:avLst/>
          </a:prstGeom>
        </p:spPr>
        <p:txBody>
          <a:bodyPr lIns="0" tIns="0" rIns="0" bIns="0" rtlCol="0" anchor="t">
            <a:spAutoFit/>
          </a:bodyPr>
          <a:lstStyle/>
          <a:p>
            <a:pPr marL="0" lvl="0" indent="0" algn="l">
              <a:lnSpc>
                <a:spcPts val="4476"/>
              </a:lnSpc>
              <a:spcBef>
                <a:spcPct val="0"/>
              </a:spcBef>
            </a:pPr>
            <a:r>
              <a:rPr lang="en-US" sz="3730" spc="37" dirty="0">
                <a:solidFill>
                  <a:srgbClr val="FFFFFF">
                    <a:alpha val="81961"/>
                  </a:srgbClr>
                </a:solidFill>
                <a:latin typeface="Tw Cen MT" pitchFamily="34" charset="0"/>
                <a:ea typeface="TT Mussels"/>
                <a:cs typeface="TT Mussels"/>
                <a:sym typeface="TT Mussels"/>
              </a:rPr>
              <a:t>I hope the story meet your requirements, If or If not Thank you for taking time to read My short story; I have much more if you needed. Best Regards. </a:t>
            </a:r>
          </a:p>
        </p:txBody>
      </p:sp>
      <p:sp>
        <p:nvSpPr>
          <p:cNvPr id="4" name="TextBox 4"/>
          <p:cNvSpPr txBox="1"/>
          <p:nvPr/>
        </p:nvSpPr>
        <p:spPr>
          <a:xfrm>
            <a:off x="12115293" y="5076024"/>
            <a:ext cx="4278922" cy="476250"/>
          </a:xfrm>
          <a:prstGeom prst="rect">
            <a:avLst/>
          </a:prstGeom>
        </p:spPr>
        <p:txBody>
          <a:bodyPr lIns="0" tIns="0" rIns="0" bIns="0" rtlCol="0" anchor="t">
            <a:spAutoFit/>
          </a:bodyPr>
          <a:lstStyle/>
          <a:p>
            <a:pPr marL="0" lvl="0" indent="0" algn="l">
              <a:lnSpc>
                <a:spcPts val="3719"/>
              </a:lnSpc>
              <a:spcBef>
                <a:spcPct val="0"/>
              </a:spcBef>
            </a:pPr>
            <a:r>
              <a:rPr lang="en-US" sz="4000" b="1" u="none" spc="30" dirty="0">
                <a:solidFill>
                  <a:srgbClr val="D40C0C">
                    <a:alpha val="81961"/>
                  </a:srgbClr>
                </a:solidFill>
                <a:latin typeface="Agency FB" pitchFamily="34" charset="0"/>
                <a:ea typeface="TT Mussels Bold"/>
                <a:cs typeface="TT Mussels Bold"/>
                <a:sym typeface="TT Mussels Bold"/>
              </a:rPr>
              <a:t>- </a:t>
            </a:r>
            <a:r>
              <a:rPr lang="en-US" sz="4000" b="1" u="none" spc="30" dirty="0" err="1">
                <a:solidFill>
                  <a:srgbClr val="D40C0C">
                    <a:alpha val="81961"/>
                  </a:srgbClr>
                </a:solidFill>
                <a:latin typeface="Agency FB" pitchFamily="34" charset="0"/>
                <a:ea typeface="TT Mussels Bold"/>
                <a:cs typeface="TT Mussels Bold"/>
                <a:sym typeface="TT Mussels Bold"/>
              </a:rPr>
              <a:t>Rathna</a:t>
            </a:r>
            <a:r>
              <a:rPr lang="en-US" sz="4000" b="1" u="none" spc="30" dirty="0">
                <a:solidFill>
                  <a:srgbClr val="D40C0C">
                    <a:alpha val="81961"/>
                  </a:srgbClr>
                </a:solidFill>
                <a:latin typeface="Agency FB" pitchFamily="34" charset="0"/>
                <a:ea typeface="TT Mussels Bold"/>
                <a:cs typeface="TT Mussels Bold"/>
                <a:sym typeface="TT Mussels Bold"/>
              </a:rPr>
              <a:t> </a:t>
            </a:r>
            <a:r>
              <a:rPr lang="en-US" sz="4000" b="1" u="none" spc="30" dirty="0" err="1">
                <a:solidFill>
                  <a:srgbClr val="D40C0C">
                    <a:alpha val="81961"/>
                  </a:srgbClr>
                </a:solidFill>
                <a:latin typeface="Agency FB" pitchFamily="34" charset="0"/>
                <a:ea typeface="TT Mussels Bold"/>
                <a:cs typeface="TT Mussels Bold"/>
                <a:sym typeface="TT Mussels Bold"/>
              </a:rPr>
              <a:t>kamal</a:t>
            </a:r>
            <a:endParaRPr lang="en-US" sz="4000" b="1" u="none" spc="30" dirty="0">
              <a:solidFill>
                <a:srgbClr val="D40C0C">
                  <a:alpha val="81961"/>
                </a:srgbClr>
              </a:solidFill>
              <a:latin typeface="Agency FB" pitchFamily="34" charset="0"/>
              <a:ea typeface="TT Mussels Bold"/>
              <a:cs typeface="TT Mussels Bold"/>
              <a:sym typeface="TT Mussel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grpSp>
        <p:nvGrpSpPr>
          <p:cNvPr id="3" name="Group 3"/>
          <p:cNvGrpSpPr/>
          <p:nvPr/>
        </p:nvGrpSpPr>
        <p:grpSpPr>
          <a:xfrm>
            <a:off x="-762000" y="-718951"/>
            <a:ext cx="7159375" cy="10972800"/>
            <a:chOff x="0" y="0"/>
            <a:chExt cx="1885597" cy="2889956"/>
          </a:xfrm>
        </p:grpSpPr>
        <p:sp>
          <p:nvSpPr>
            <p:cNvPr id="4" name="Freeform 4"/>
            <p:cNvSpPr/>
            <p:nvPr/>
          </p:nvSpPr>
          <p:spPr>
            <a:xfrm>
              <a:off x="0" y="0"/>
              <a:ext cx="1885597" cy="2889956"/>
            </a:xfrm>
            <a:custGeom>
              <a:avLst/>
              <a:gdLst/>
              <a:ahLst/>
              <a:cxnLst/>
              <a:rect l="l" t="t" r="r" b="b"/>
              <a:pathLst>
                <a:path w="1885597" h="2889956">
                  <a:moveTo>
                    <a:pt x="0" y="0"/>
                  </a:moveTo>
                  <a:lnTo>
                    <a:pt x="1885597" y="0"/>
                  </a:lnTo>
                  <a:lnTo>
                    <a:pt x="1885597" y="2889956"/>
                  </a:lnTo>
                  <a:lnTo>
                    <a:pt x="0" y="2889956"/>
                  </a:lnTo>
                  <a:close/>
                </a:path>
              </a:pathLst>
            </a:custGeom>
            <a:solidFill>
              <a:srgbClr val="191919"/>
            </a:solidFill>
          </p:spPr>
        </p:sp>
        <p:sp>
          <p:nvSpPr>
            <p:cNvPr id="5" name="TextBox 5"/>
            <p:cNvSpPr txBox="1"/>
            <p:nvPr/>
          </p:nvSpPr>
          <p:spPr>
            <a:xfrm>
              <a:off x="0" y="-57150"/>
              <a:ext cx="1885597" cy="2947106"/>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3124200" y="1061230"/>
            <a:ext cx="7105650" cy="8197070"/>
            <a:chOff x="0" y="0"/>
            <a:chExt cx="9474200" cy="10929427"/>
          </a:xfrm>
        </p:grpSpPr>
        <p:pic>
          <p:nvPicPr>
            <p:cNvPr id="7" name="Picture 7"/>
            <p:cNvPicPr>
              <a:picLocks noChangeAspect="1"/>
            </p:cNvPicPr>
            <p:nvPr/>
          </p:nvPicPr>
          <p:blipFill>
            <a:blip r:embed="rId3"/>
            <a:srcRect l="6657" r="6657"/>
            <a:stretch>
              <a:fillRect/>
            </a:stretch>
          </p:blipFill>
          <p:spPr>
            <a:xfrm>
              <a:off x="0" y="0"/>
              <a:ext cx="9474200" cy="10929427"/>
            </a:xfrm>
            <a:prstGeom prst="rect">
              <a:avLst/>
            </a:prstGeom>
          </p:spPr>
        </p:pic>
      </p:grpSp>
      <p:sp>
        <p:nvSpPr>
          <p:cNvPr id="8" name="TextBox 8"/>
          <p:cNvSpPr txBox="1"/>
          <p:nvPr/>
        </p:nvSpPr>
        <p:spPr>
          <a:xfrm rot="5400000">
            <a:off x="-2053416" y="3961636"/>
            <a:ext cx="7276518" cy="1410643"/>
          </a:xfrm>
          <a:prstGeom prst="rect">
            <a:avLst/>
          </a:prstGeom>
        </p:spPr>
        <p:txBody>
          <a:bodyPr lIns="0" tIns="0" rIns="0" bIns="0" rtlCol="0" anchor="t">
            <a:spAutoFit/>
          </a:bodyPr>
          <a:lstStyle/>
          <a:p>
            <a:pPr marL="0" lvl="0" indent="0" algn="l">
              <a:lnSpc>
                <a:spcPts val="11040"/>
              </a:lnSpc>
              <a:spcBef>
                <a:spcPct val="0"/>
              </a:spcBef>
            </a:pPr>
            <a:r>
              <a:rPr lang="en-US" sz="9600" u="none" strike="noStrike" spc="-252" dirty="0">
                <a:solidFill>
                  <a:srgbClr val="D40C0C"/>
                </a:solidFill>
                <a:latin typeface="Algerian" pitchFamily="82" charset="0"/>
                <a:ea typeface="AC Compacta"/>
                <a:cs typeface="AC Compacta"/>
                <a:sym typeface="AC Compacta"/>
              </a:rPr>
              <a:t>CONTACTS</a:t>
            </a:r>
          </a:p>
        </p:txBody>
      </p:sp>
      <p:sp>
        <p:nvSpPr>
          <p:cNvPr id="9" name="TextBox 9"/>
          <p:cNvSpPr txBox="1"/>
          <p:nvPr/>
        </p:nvSpPr>
        <p:spPr>
          <a:xfrm>
            <a:off x="11309158" y="2762437"/>
            <a:ext cx="5470897" cy="466725"/>
          </a:xfrm>
          <a:prstGeom prst="rect">
            <a:avLst/>
          </a:prstGeom>
        </p:spPr>
        <p:txBody>
          <a:bodyPr lIns="0" tIns="0" rIns="0" bIns="0" rtlCol="0" anchor="t">
            <a:spAutoFit/>
          </a:bodyPr>
          <a:lstStyle/>
          <a:p>
            <a:pPr algn="l">
              <a:lnSpc>
                <a:spcPts val="3600"/>
              </a:lnSpc>
            </a:pPr>
            <a:r>
              <a:rPr lang="en-US" sz="3000" b="1" spc="30" dirty="0">
                <a:solidFill>
                  <a:srgbClr val="FFFFFF"/>
                </a:solidFill>
                <a:latin typeface="Calisto MT" pitchFamily="18" charset="0"/>
                <a:ea typeface="TT Mussels Bold"/>
                <a:cs typeface="TT Mussels Bold"/>
                <a:sym typeface="TT Mussels Bold"/>
              </a:rPr>
              <a:t>Email</a:t>
            </a:r>
          </a:p>
        </p:txBody>
      </p:sp>
      <p:sp>
        <p:nvSpPr>
          <p:cNvPr id="10" name="TextBox 10"/>
          <p:cNvSpPr txBox="1"/>
          <p:nvPr/>
        </p:nvSpPr>
        <p:spPr>
          <a:xfrm>
            <a:off x="11309158" y="4534087"/>
            <a:ext cx="5470897" cy="466725"/>
          </a:xfrm>
          <a:prstGeom prst="rect">
            <a:avLst/>
          </a:prstGeom>
        </p:spPr>
        <p:txBody>
          <a:bodyPr lIns="0" tIns="0" rIns="0" bIns="0" rtlCol="0" anchor="t">
            <a:spAutoFit/>
          </a:bodyPr>
          <a:lstStyle/>
          <a:p>
            <a:pPr algn="l">
              <a:lnSpc>
                <a:spcPts val="3600"/>
              </a:lnSpc>
            </a:pPr>
            <a:r>
              <a:rPr lang="en-US" sz="3000" b="1" spc="30" dirty="0">
                <a:solidFill>
                  <a:srgbClr val="FFFFFF"/>
                </a:solidFill>
                <a:latin typeface="Calisto MT" pitchFamily="18" charset="0"/>
                <a:ea typeface="TT Mussels Bold"/>
                <a:cs typeface="TT Mussels Bold"/>
                <a:sym typeface="TT Mussels Bold"/>
              </a:rPr>
              <a:t>Mobile</a:t>
            </a:r>
          </a:p>
        </p:txBody>
      </p:sp>
      <p:sp>
        <p:nvSpPr>
          <p:cNvPr id="11" name="TextBox 11"/>
          <p:cNvSpPr txBox="1"/>
          <p:nvPr/>
        </p:nvSpPr>
        <p:spPr>
          <a:xfrm>
            <a:off x="11309158" y="3086287"/>
            <a:ext cx="5470897" cy="923925"/>
          </a:xfrm>
          <a:prstGeom prst="rect">
            <a:avLst/>
          </a:prstGeom>
        </p:spPr>
        <p:txBody>
          <a:bodyPr lIns="0" tIns="0" rIns="0" bIns="0" rtlCol="0" anchor="t">
            <a:spAutoFit/>
          </a:bodyPr>
          <a:lstStyle/>
          <a:p>
            <a:pPr algn="l">
              <a:lnSpc>
                <a:spcPts val="3600"/>
              </a:lnSpc>
            </a:pPr>
            <a:r>
              <a:rPr lang="en-US" sz="3000" spc="30" dirty="0">
                <a:solidFill>
                  <a:srgbClr val="FFFFFF"/>
                </a:solidFill>
                <a:latin typeface="STKaiti" pitchFamily="2" charset="-122"/>
                <a:ea typeface="STKaiti" pitchFamily="2" charset="-122"/>
                <a:cs typeface="TT Mussels"/>
                <a:sym typeface="TT Mussels"/>
              </a:rPr>
              <a:t>Rathnakamaljonnalagadda2004@gmail.com</a:t>
            </a:r>
          </a:p>
        </p:txBody>
      </p:sp>
      <p:sp>
        <p:nvSpPr>
          <p:cNvPr id="12" name="TextBox 12"/>
          <p:cNvSpPr txBox="1"/>
          <p:nvPr/>
        </p:nvSpPr>
        <p:spPr>
          <a:xfrm>
            <a:off x="11309158" y="4905375"/>
            <a:ext cx="5470897" cy="923925"/>
          </a:xfrm>
          <a:prstGeom prst="rect">
            <a:avLst/>
          </a:prstGeom>
        </p:spPr>
        <p:txBody>
          <a:bodyPr lIns="0" tIns="0" rIns="0" bIns="0" rtlCol="0" anchor="t">
            <a:spAutoFit/>
          </a:bodyPr>
          <a:lstStyle/>
          <a:p>
            <a:pPr algn="l">
              <a:lnSpc>
                <a:spcPts val="3600"/>
              </a:lnSpc>
            </a:pPr>
            <a:r>
              <a:rPr lang="en-US" sz="3000" spc="30" dirty="0">
                <a:solidFill>
                  <a:srgbClr val="FFFFFF"/>
                </a:solidFill>
                <a:latin typeface="STKaiti" pitchFamily="2" charset="-122"/>
                <a:ea typeface="STKaiti" pitchFamily="2" charset="-122"/>
                <a:cs typeface="TT Mussels"/>
                <a:sym typeface="TT Mussels"/>
              </a:rPr>
              <a:t>9441609891, Andhra </a:t>
            </a:r>
            <a:r>
              <a:rPr lang="en-US" sz="3000" spc="30" dirty="0" err="1">
                <a:solidFill>
                  <a:srgbClr val="FFFFFF"/>
                </a:solidFill>
                <a:latin typeface="STKaiti" pitchFamily="2" charset="-122"/>
                <a:ea typeface="STKaiti" pitchFamily="2" charset="-122"/>
                <a:cs typeface="TT Mussels"/>
                <a:sym typeface="TT Mussels"/>
              </a:rPr>
              <a:t>pradesh</a:t>
            </a:r>
            <a:r>
              <a:rPr lang="en-US" sz="3000" spc="30" dirty="0">
                <a:solidFill>
                  <a:srgbClr val="FFFFFF"/>
                </a:solidFill>
                <a:latin typeface="STKaiti" pitchFamily="2" charset="-122"/>
                <a:ea typeface="STKaiti" pitchFamily="2" charset="-122"/>
                <a:cs typeface="TT Mussels"/>
                <a:sym typeface="TT Mussels"/>
              </a:rPr>
              <a:t>, India.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27312" y="-519640"/>
            <a:ext cx="18942623" cy="11095699"/>
            <a:chOff x="0" y="0"/>
            <a:chExt cx="25256831" cy="14794265"/>
          </a:xfrm>
        </p:grpSpPr>
        <p:pic>
          <p:nvPicPr>
            <p:cNvPr id="3" name="Picture 3"/>
            <p:cNvPicPr>
              <a:picLocks noChangeAspect="1"/>
            </p:cNvPicPr>
            <p:nvPr/>
          </p:nvPicPr>
          <p:blipFill>
            <a:blip r:embed="rId2"/>
            <a:srcRect t="14987" b="45986"/>
            <a:stretch>
              <a:fillRect/>
            </a:stretch>
          </p:blipFill>
          <p:spPr>
            <a:xfrm>
              <a:off x="0" y="0"/>
              <a:ext cx="25256831" cy="14794265"/>
            </a:xfrm>
            <a:prstGeom prst="rect">
              <a:avLst/>
            </a:prstGeom>
          </p:spPr>
        </p:pic>
      </p:grpSp>
      <p:grpSp>
        <p:nvGrpSpPr>
          <p:cNvPr id="4" name="Group 4"/>
          <p:cNvGrpSpPr/>
          <p:nvPr/>
        </p:nvGrpSpPr>
        <p:grpSpPr>
          <a:xfrm>
            <a:off x="-571500" y="-381000"/>
            <a:ext cx="19431000" cy="4286250"/>
            <a:chOff x="0" y="0"/>
            <a:chExt cx="5117630" cy="1128889"/>
          </a:xfrm>
        </p:grpSpPr>
        <p:sp>
          <p:nvSpPr>
            <p:cNvPr id="5" name="Freeform 5"/>
            <p:cNvSpPr/>
            <p:nvPr/>
          </p:nvSpPr>
          <p:spPr>
            <a:xfrm>
              <a:off x="0" y="0"/>
              <a:ext cx="5117629" cy="1128889"/>
            </a:xfrm>
            <a:custGeom>
              <a:avLst/>
              <a:gdLst/>
              <a:ahLst/>
              <a:cxnLst/>
              <a:rect l="l" t="t" r="r" b="b"/>
              <a:pathLst>
                <a:path w="5117629" h="1128889">
                  <a:moveTo>
                    <a:pt x="0" y="0"/>
                  </a:moveTo>
                  <a:lnTo>
                    <a:pt x="5117629" y="0"/>
                  </a:lnTo>
                  <a:lnTo>
                    <a:pt x="5117629" y="1128889"/>
                  </a:lnTo>
                  <a:lnTo>
                    <a:pt x="0" y="1128889"/>
                  </a:lnTo>
                  <a:close/>
                </a:path>
              </a:pathLst>
            </a:custGeom>
            <a:solidFill>
              <a:srgbClr val="000000">
                <a:alpha val="0"/>
              </a:srgbClr>
            </a:solidFill>
          </p:spPr>
        </p:sp>
        <p:sp>
          <p:nvSpPr>
            <p:cNvPr id="6" name="TextBox 6"/>
            <p:cNvSpPr txBox="1"/>
            <p:nvPr/>
          </p:nvSpPr>
          <p:spPr>
            <a:xfrm>
              <a:off x="0" y="-57150"/>
              <a:ext cx="5117630" cy="1186039"/>
            </a:xfrm>
            <a:prstGeom prst="rect">
              <a:avLst/>
            </a:prstGeom>
          </p:spPr>
          <p:txBody>
            <a:bodyPr lIns="50800" tIns="50800" rIns="50800" bIns="50800" rtlCol="0" anchor="ctr"/>
            <a:lstStyle/>
            <a:p>
              <a:pPr algn="ctr">
                <a:lnSpc>
                  <a:spcPts val="3109"/>
                </a:lnSpc>
              </a:pPr>
              <a:endParaRPr/>
            </a:p>
          </p:txBody>
        </p:sp>
      </p:grpSp>
      <p:sp>
        <p:nvSpPr>
          <p:cNvPr id="7" name="TextBox 7"/>
          <p:cNvSpPr txBox="1"/>
          <p:nvPr/>
        </p:nvSpPr>
        <p:spPr>
          <a:xfrm>
            <a:off x="1028700" y="1031921"/>
            <a:ext cx="16230600" cy="2513830"/>
          </a:xfrm>
          <a:prstGeom prst="rect">
            <a:avLst/>
          </a:prstGeom>
        </p:spPr>
        <p:txBody>
          <a:bodyPr lIns="0" tIns="0" rIns="0" bIns="0" rtlCol="0" anchor="t">
            <a:spAutoFit/>
          </a:bodyPr>
          <a:lstStyle/>
          <a:p>
            <a:pPr marL="0" lvl="0" indent="0" algn="ctr">
              <a:lnSpc>
                <a:spcPts val="21049"/>
              </a:lnSpc>
              <a:spcBef>
                <a:spcPct val="0"/>
              </a:spcBef>
            </a:pPr>
            <a:r>
              <a:rPr lang="en-US" sz="16000" u="none" strike="noStrike" spc="-480" dirty="0">
                <a:solidFill>
                  <a:srgbClr val="D40C0C"/>
                </a:solidFill>
                <a:latin typeface="Copperplate Gothic Light" pitchFamily="34" charset="0"/>
                <a:ea typeface="AC Compacta"/>
                <a:cs typeface="AC Compacta"/>
                <a:sym typeface="AC Compacta"/>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656807" y="-216065"/>
            <a:ext cx="6791855" cy="10719130"/>
            <a:chOff x="0" y="0"/>
            <a:chExt cx="9055806" cy="14292173"/>
          </a:xfrm>
        </p:grpSpPr>
        <p:pic>
          <p:nvPicPr>
            <p:cNvPr id="3" name="Picture 3"/>
            <p:cNvPicPr>
              <a:picLocks noChangeAspect="1"/>
            </p:cNvPicPr>
            <p:nvPr/>
          </p:nvPicPr>
          <p:blipFill>
            <a:blip r:embed="rId2"/>
            <a:srcRect l="18319" r="18319"/>
            <a:stretch>
              <a:fillRect/>
            </a:stretch>
          </p:blipFill>
          <p:spPr>
            <a:xfrm>
              <a:off x="0" y="0"/>
              <a:ext cx="9055806" cy="14292173"/>
            </a:xfrm>
            <a:prstGeom prst="rect">
              <a:avLst/>
            </a:prstGeom>
          </p:spPr>
        </p:pic>
      </p:grpSp>
      <p:sp>
        <p:nvSpPr>
          <p:cNvPr id="4" name="TextBox 4"/>
          <p:cNvSpPr txBox="1"/>
          <p:nvPr/>
        </p:nvSpPr>
        <p:spPr>
          <a:xfrm>
            <a:off x="1028700" y="2904224"/>
            <a:ext cx="9898581" cy="7322517"/>
          </a:xfrm>
          <a:prstGeom prst="rect">
            <a:avLst/>
          </a:prstGeom>
        </p:spPr>
        <p:txBody>
          <a:bodyPr lIns="0" tIns="0" rIns="0" bIns="0" rtlCol="0" anchor="t">
            <a:spAutoFit/>
          </a:bodyPr>
          <a:lstStyle/>
          <a:p>
            <a:pPr algn="l">
              <a:lnSpc>
                <a:spcPts val="3119"/>
              </a:lnSpc>
            </a:pPr>
            <a:r>
              <a:rPr lang="en-US" sz="2599" spc="25" dirty="0">
                <a:solidFill>
                  <a:srgbClr val="191919">
                    <a:alpha val="81961"/>
                  </a:srgbClr>
                </a:solidFill>
                <a:latin typeface="Bodoni MT" pitchFamily="18" charset="0"/>
                <a:ea typeface="TT Mussels"/>
                <a:cs typeface="TT Mussels"/>
                <a:sym typeface="TT Mussels"/>
              </a:rPr>
              <a:t>My name is </a:t>
            </a:r>
            <a:r>
              <a:rPr lang="en-US" sz="2599" b="1" spc="25" dirty="0" err="1">
                <a:solidFill>
                  <a:srgbClr val="191919">
                    <a:alpha val="81961"/>
                  </a:srgbClr>
                </a:solidFill>
                <a:latin typeface="Bodoni MT" pitchFamily="18" charset="0"/>
                <a:ea typeface="TT Mussels"/>
                <a:cs typeface="TT Mussels"/>
                <a:sym typeface="TT Mussels"/>
              </a:rPr>
              <a:t>Jonnalagadda</a:t>
            </a:r>
            <a:r>
              <a:rPr lang="en-US" sz="2599" b="1" spc="25" dirty="0">
                <a:solidFill>
                  <a:srgbClr val="191919">
                    <a:alpha val="81961"/>
                  </a:srgbClr>
                </a:solidFill>
                <a:latin typeface="Bodoni MT" pitchFamily="18" charset="0"/>
                <a:ea typeface="TT Mussels"/>
                <a:cs typeface="TT Mussels"/>
                <a:sym typeface="TT Mussels"/>
              </a:rPr>
              <a:t> </a:t>
            </a:r>
            <a:r>
              <a:rPr lang="en-US" sz="2599" b="1" spc="25" dirty="0" err="1">
                <a:solidFill>
                  <a:srgbClr val="191919">
                    <a:alpha val="81961"/>
                  </a:srgbClr>
                </a:solidFill>
                <a:latin typeface="Bodoni MT" pitchFamily="18" charset="0"/>
                <a:ea typeface="TT Mussels"/>
                <a:cs typeface="TT Mussels"/>
                <a:sym typeface="TT Mussels"/>
              </a:rPr>
              <a:t>Rathna</a:t>
            </a:r>
            <a:r>
              <a:rPr lang="en-US" sz="2599" b="1" spc="25" dirty="0">
                <a:solidFill>
                  <a:srgbClr val="191919">
                    <a:alpha val="81961"/>
                  </a:srgbClr>
                </a:solidFill>
                <a:latin typeface="Bodoni MT" pitchFamily="18" charset="0"/>
                <a:ea typeface="TT Mussels"/>
                <a:cs typeface="TT Mussels"/>
                <a:sym typeface="TT Mussels"/>
              </a:rPr>
              <a:t> </a:t>
            </a:r>
            <a:r>
              <a:rPr lang="en-US" sz="2599" b="1" spc="25" dirty="0" err="1">
                <a:solidFill>
                  <a:srgbClr val="191919">
                    <a:alpha val="81961"/>
                  </a:srgbClr>
                </a:solidFill>
                <a:latin typeface="Bodoni MT" pitchFamily="18" charset="0"/>
                <a:ea typeface="TT Mussels"/>
                <a:cs typeface="TT Mussels"/>
                <a:sym typeface="TT Mussels"/>
              </a:rPr>
              <a:t>kamal</a:t>
            </a:r>
            <a:r>
              <a:rPr lang="en-US" sz="2599" spc="25" dirty="0">
                <a:solidFill>
                  <a:srgbClr val="191919">
                    <a:alpha val="81961"/>
                  </a:srgbClr>
                </a:solidFill>
                <a:latin typeface="Bodoni MT" pitchFamily="18" charset="0"/>
                <a:ea typeface="TT Mussels"/>
                <a:cs typeface="TT Mussels"/>
                <a:sym typeface="TT Mussels"/>
              </a:rPr>
              <a:t>; An aspiring Story writer and </a:t>
            </a:r>
            <a:r>
              <a:rPr lang="en-US" sz="2599" spc="25" dirty="0" smtClean="0">
                <a:solidFill>
                  <a:srgbClr val="191919">
                    <a:alpha val="81961"/>
                  </a:srgbClr>
                </a:solidFill>
                <a:latin typeface="Bodoni MT" pitchFamily="18" charset="0"/>
                <a:ea typeface="TT Mussels"/>
                <a:cs typeface="TT Mussels"/>
                <a:sym typeface="TT Mussels"/>
              </a:rPr>
              <a:t>have a </a:t>
            </a:r>
            <a:r>
              <a:rPr lang="en-US" sz="2599" spc="25" dirty="0">
                <a:solidFill>
                  <a:srgbClr val="191919">
                    <a:alpha val="81961"/>
                  </a:srgbClr>
                </a:solidFill>
                <a:latin typeface="Bodoni MT" pitchFamily="18" charset="0"/>
                <a:ea typeface="TT Mussels"/>
                <a:cs typeface="TT Mussels"/>
                <a:sym typeface="TT Mussels"/>
              </a:rPr>
              <a:t>keen eye for creative regarding quest development and designing it. This my story application regarding to join your company; CD </a:t>
            </a:r>
            <a:r>
              <a:rPr lang="en-US" sz="2599" spc="25" dirty="0" err="1">
                <a:solidFill>
                  <a:srgbClr val="191919">
                    <a:alpha val="81961"/>
                  </a:srgbClr>
                </a:solidFill>
                <a:latin typeface="Bodoni MT" pitchFamily="18" charset="0"/>
                <a:ea typeface="TT Mussels"/>
                <a:cs typeface="TT Mussels"/>
                <a:sym typeface="TT Mussels"/>
              </a:rPr>
              <a:t>Projekt</a:t>
            </a:r>
            <a:r>
              <a:rPr lang="en-US" sz="2599" spc="25" dirty="0">
                <a:solidFill>
                  <a:srgbClr val="191919">
                    <a:alpha val="81961"/>
                  </a:srgbClr>
                </a:solidFill>
                <a:latin typeface="Bodoni MT" pitchFamily="18" charset="0"/>
                <a:ea typeface="TT Mussels"/>
                <a:cs typeface="TT Mussels"/>
                <a:sym typeface="TT Mussels"/>
              </a:rPr>
              <a:t> RED as an Intern in Quest designing and Development.</a:t>
            </a:r>
          </a:p>
          <a:p>
            <a:pPr algn="l">
              <a:lnSpc>
                <a:spcPts val="3119"/>
              </a:lnSpc>
            </a:pPr>
            <a:endParaRPr lang="en-US" sz="2599" spc="25" dirty="0">
              <a:solidFill>
                <a:srgbClr val="191919">
                  <a:alpha val="81961"/>
                </a:srgbClr>
              </a:solidFill>
              <a:latin typeface="Bodoni MT" pitchFamily="18" charset="0"/>
              <a:ea typeface="TT Mussels"/>
              <a:cs typeface="TT Mussels"/>
              <a:sym typeface="TT Mussels"/>
            </a:endParaRPr>
          </a:p>
          <a:p>
            <a:pPr algn="l">
              <a:lnSpc>
                <a:spcPts val="3119"/>
              </a:lnSpc>
            </a:pPr>
            <a:r>
              <a:rPr lang="en-US" sz="2599" spc="25" dirty="0">
                <a:solidFill>
                  <a:srgbClr val="191919">
                    <a:alpha val="81961"/>
                  </a:srgbClr>
                </a:solidFill>
                <a:latin typeface="Bodoni MT" pitchFamily="18" charset="0"/>
                <a:ea typeface="TT Mussels"/>
                <a:cs typeface="TT Mussels"/>
                <a:sym typeface="TT Mussels"/>
              </a:rPr>
              <a:t>If you like my Story or my application we can talk it over and can move forward with next step, thank you.</a:t>
            </a:r>
          </a:p>
          <a:p>
            <a:pPr algn="l">
              <a:lnSpc>
                <a:spcPts val="3119"/>
              </a:lnSpc>
            </a:pPr>
            <a:endParaRPr lang="en-US" sz="2599" spc="25" dirty="0">
              <a:solidFill>
                <a:srgbClr val="191919">
                  <a:alpha val="81961"/>
                </a:srgbClr>
              </a:solidFill>
              <a:latin typeface="Bodoni MT" pitchFamily="18" charset="0"/>
              <a:ea typeface="TT Mussels"/>
              <a:cs typeface="TT Mussels"/>
              <a:sym typeface="TT Mussels"/>
            </a:endParaRPr>
          </a:p>
          <a:p>
            <a:pPr algn="l">
              <a:lnSpc>
                <a:spcPts val="3119"/>
              </a:lnSpc>
            </a:pPr>
            <a:r>
              <a:rPr lang="en-US" sz="2599" spc="25" dirty="0">
                <a:solidFill>
                  <a:srgbClr val="191919">
                    <a:alpha val="81961"/>
                  </a:srgbClr>
                </a:solidFill>
                <a:latin typeface="Bodoni MT" pitchFamily="18" charset="0"/>
                <a:ea typeface="TT Mussels"/>
                <a:cs typeface="TT Mussels"/>
                <a:sym typeface="TT Mussels"/>
              </a:rPr>
              <a:t>The story presented is made of fiction inspired by true events, if there are any kind of resemblances to the real world in the form of names , places, things; those are purely coincidental and not by means referring to any real life characters; Thank you.</a:t>
            </a:r>
          </a:p>
          <a:p>
            <a:pPr algn="l">
              <a:lnSpc>
                <a:spcPts val="3119"/>
              </a:lnSpc>
            </a:pPr>
            <a:endParaRPr lang="en-US" sz="2599" spc="25" dirty="0">
              <a:solidFill>
                <a:srgbClr val="191919">
                  <a:alpha val="81961"/>
                </a:srgbClr>
              </a:solidFill>
              <a:latin typeface="Bodoni MT" pitchFamily="18" charset="0"/>
              <a:ea typeface="TT Mussels"/>
              <a:cs typeface="TT Mussels"/>
              <a:sym typeface="TT Mussels"/>
            </a:endParaRPr>
          </a:p>
          <a:p>
            <a:pPr algn="l">
              <a:lnSpc>
                <a:spcPts val="3119"/>
              </a:lnSpc>
            </a:pPr>
            <a:r>
              <a:rPr lang="en-US" sz="2599" spc="25" dirty="0" smtClean="0">
                <a:solidFill>
                  <a:srgbClr val="191919">
                    <a:alpha val="81961"/>
                  </a:srgbClr>
                </a:solidFill>
                <a:latin typeface="Bodoni MT" pitchFamily="18" charset="0"/>
                <a:ea typeface="TT Mussels"/>
                <a:cs typeface="TT Mussels"/>
                <a:sym typeface="TT Mussels"/>
              </a:rPr>
              <a:t>(P.S</a:t>
            </a:r>
            <a:r>
              <a:rPr lang="en-US" sz="2599" spc="25" dirty="0">
                <a:solidFill>
                  <a:srgbClr val="191919">
                    <a:alpha val="81961"/>
                  </a:srgbClr>
                </a:solidFill>
                <a:latin typeface="Bodoni MT" pitchFamily="18" charset="0"/>
                <a:ea typeface="TT Mussels"/>
                <a:cs typeface="TT Mussels"/>
                <a:sym typeface="TT Mussels"/>
              </a:rPr>
              <a:t>. Madam </a:t>
            </a:r>
            <a:r>
              <a:rPr lang="en-US" sz="2599" b="1" spc="25" dirty="0">
                <a:solidFill>
                  <a:srgbClr val="191919">
                    <a:alpha val="81961"/>
                  </a:srgbClr>
                </a:solidFill>
                <a:latin typeface="Bodoni MT" pitchFamily="18" charset="0"/>
                <a:ea typeface="TT Mussels"/>
                <a:cs typeface="TT Mussels"/>
                <a:sym typeface="TT Mussels"/>
              </a:rPr>
              <a:t>Anna </a:t>
            </a:r>
            <a:r>
              <a:rPr lang="en-US" sz="2599" b="1" spc="25" dirty="0" err="1">
                <a:solidFill>
                  <a:srgbClr val="191919">
                    <a:alpha val="81961"/>
                  </a:srgbClr>
                </a:solidFill>
                <a:latin typeface="Bodoni MT" pitchFamily="18" charset="0"/>
                <a:ea typeface="TT Mussels"/>
                <a:cs typeface="TT Mussels"/>
                <a:sym typeface="TT Mussels"/>
              </a:rPr>
              <a:t>Krawczyk</a:t>
            </a:r>
            <a:r>
              <a:rPr lang="en-US" sz="2599" b="1" spc="25" dirty="0">
                <a:solidFill>
                  <a:srgbClr val="191919">
                    <a:alpha val="81961"/>
                  </a:srgbClr>
                </a:solidFill>
                <a:latin typeface="Bodoni MT" pitchFamily="18" charset="0"/>
                <a:ea typeface="TT Mussels"/>
                <a:cs typeface="TT Mussels"/>
                <a:sym typeface="TT Mussels"/>
              </a:rPr>
              <a:t> </a:t>
            </a:r>
            <a:r>
              <a:rPr lang="en-US" sz="2599" spc="25" dirty="0">
                <a:solidFill>
                  <a:srgbClr val="191919">
                    <a:alpha val="81961"/>
                  </a:srgbClr>
                </a:solidFill>
                <a:latin typeface="Bodoni MT" pitchFamily="18" charset="0"/>
                <a:ea typeface="TT Mussels"/>
                <a:cs typeface="TT Mussels"/>
                <a:sym typeface="TT Mussels"/>
              </a:rPr>
              <a:t>If your are reading; I hope that you might enjoy this </a:t>
            </a:r>
            <a:r>
              <a:rPr lang="en-US" sz="2599" spc="25" dirty="0" smtClean="0">
                <a:solidFill>
                  <a:srgbClr val="191919">
                    <a:alpha val="81961"/>
                  </a:srgbClr>
                </a:solidFill>
                <a:latin typeface="Bodoni MT" pitchFamily="18" charset="0"/>
                <a:ea typeface="TT Mussels"/>
                <a:cs typeface="TT Mussels"/>
                <a:sym typeface="TT Mussels"/>
              </a:rPr>
              <a:t>story), </a:t>
            </a:r>
            <a:r>
              <a:rPr lang="en-US" sz="2599" spc="25" dirty="0">
                <a:solidFill>
                  <a:srgbClr val="191919">
                    <a:alpha val="81961"/>
                  </a:srgbClr>
                </a:solidFill>
                <a:latin typeface="Bodoni MT" pitchFamily="18" charset="0"/>
                <a:ea typeface="TT Mussels"/>
                <a:cs typeface="TT Mussels"/>
                <a:sym typeface="TT Mussels"/>
              </a:rPr>
              <a:t>Sorry for any inconvenience.</a:t>
            </a:r>
          </a:p>
          <a:p>
            <a:pPr algn="l">
              <a:lnSpc>
                <a:spcPts val="2519"/>
              </a:lnSpc>
            </a:pPr>
            <a:endParaRPr lang="en-US" sz="2599" spc="25" dirty="0">
              <a:solidFill>
                <a:srgbClr val="191919">
                  <a:alpha val="81961"/>
                </a:srgbClr>
              </a:solidFill>
              <a:latin typeface="Rockwell Condensed" pitchFamily="18" charset="0"/>
              <a:ea typeface="TT Mussels"/>
              <a:cs typeface="TT Mussels"/>
              <a:sym typeface="TT Mussels"/>
            </a:endParaRPr>
          </a:p>
          <a:p>
            <a:pPr algn="l">
              <a:lnSpc>
                <a:spcPts val="2519"/>
              </a:lnSpc>
            </a:pPr>
            <a:endParaRPr lang="en-US" sz="2599" spc="25" dirty="0">
              <a:solidFill>
                <a:srgbClr val="191919">
                  <a:alpha val="81961"/>
                </a:srgbClr>
              </a:solidFill>
              <a:latin typeface="TT Mussels"/>
              <a:ea typeface="TT Mussels"/>
              <a:cs typeface="TT Mussels"/>
              <a:sym typeface="TT Mussels"/>
            </a:endParaRPr>
          </a:p>
          <a:p>
            <a:pPr marL="0" lvl="0" indent="0" algn="l">
              <a:lnSpc>
                <a:spcPts val="2519"/>
              </a:lnSpc>
              <a:spcBef>
                <a:spcPct val="0"/>
              </a:spcBef>
            </a:pPr>
            <a:endParaRPr lang="en-US" sz="2599" spc="25" dirty="0">
              <a:solidFill>
                <a:srgbClr val="191919">
                  <a:alpha val="81961"/>
                </a:srgbClr>
              </a:solidFill>
              <a:latin typeface="TT Mussels"/>
              <a:ea typeface="TT Mussels"/>
              <a:cs typeface="TT Mussels"/>
              <a:sym typeface="TT Mussels"/>
            </a:endParaRPr>
          </a:p>
        </p:txBody>
      </p:sp>
      <p:sp>
        <p:nvSpPr>
          <p:cNvPr id="5" name="TextBox 5"/>
          <p:cNvSpPr txBox="1"/>
          <p:nvPr/>
        </p:nvSpPr>
        <p:spPr>
          <a:xfrm>
            <a:off x="1028700" y="902366"/>
            <a:ext cx="9898581" cy="1430841"/>
          </a:xfrm>
          <a:prstGeom prst="rect">
            <a:avLst/>
          </a:prstGeom>
        </p:spPr>
        <p:txBody>
          <a:bodyPr lIns="0" tIns="0" rIns="0" bIns="0" rtlCol="0" anchor="t">
            <a:spAutoFit/>
          </a:bodyPr>
          <a:lstStyle/>
          <a:p>
            <a:pPr marL="0" lvl="0" indent="0" algn="l">
              <a:lnSpc>
                <a:spcPts val="11040"/>
              </a:lnSpc>
              <a:spcBef>
                <a:spcPct val="0"/>
              </a:spcBef>
            </a:pPr>
            <a:r>
              <a:rPr lang="en-US" sz="10000" u="none" spc="-252" dirty="0">
                <a:solidFill>
                  <a:srgbClr val="D40C0C"/>
                </a:solidFill>
                <a:latin typeface="Algerian" pitchFamily="82" charset="0"/>
                <a:ea typeface="AC Compacta"/>
                <a:cs typeface="AC Compacta"/>
                <a:sym typeface="AC Compacta"/>
              </a:rPr>
              <a:t>HELLO!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4311278" y="2283958"/>
            <a:ext cx="10120982" cy="2871620"/>
          </a:xfrm>
          <a:prstGeom prst="rect">
            <a:avLst/>
          </a:prstGeom>
        </p:spPr>
        <p:txBody>
          <a:bodyPr lIns="0" tIns="0" rIns="0" bIns="0" rtlCol="0" anchor="t">
            <a:spAutoFit/>
          </a:bodyPr>
          <a:lstStyle/>
          <a:p>
            <a:pPr algn="l">
              <a:lnSpc>
                <a:spcPts val="4476"/>
              </a:lnSpc>
            </a:pPr>
            <a:r>
              <a:rPr lang="en-US" sz="3730" spc="37" dirty="0">
                <a:solidFill>
                  <a:srgbClr val="FFFFFF">
                    <a:alpha val="81961"/>
                  </a:srgbClr>
                </a:solidFill>
                <a:latin typeface="Tw Cen MT" pitchFamily="34" charset="0"/>
                <a:ea typeface="TT Mussels"/>
                <a:cs typeface="TT Mussels"/>
                <a:sym typeface="TT Mussels"/>
              </a:rPr>
              <a:t>The Given PPT will be a read-only File due to patent Issues. The slide show will be in it’s best format for you the Reader can enjoy.</a:t>
            </a:r>
          </a:p>
          <a:p>
            <a:pPr algn="l">
              <a:lnSpc>
                <a:spcPts val="4476"/>
              </a:lnSpc>
            </a:pPr>
            <a:r>
              <a:rPr lang="en-US" sz="3730" spc="37" dirty="0">
                <a:solidFill>
                  <a:srgbClr val="FFFFFF">
                    <a:alpha val="81961"/>
                  </a:srgbClr>
                </a:solidFill>
                <a:latin typeface="Tw Cen MT" pitchFamily="34" charset="0"/>
                <a:ea typeface="TT Mussels"/>
                <a:cs typeface="TT Mussels"/>
                <a:sym typeface="TT Mussels"/>
              </a:rPr>
              <a:t>Thank you. </a:t>
            </a:r>
          </a:p>
          <a:p>
            <a:pPr marL="0" lvl="0" indent="0" algn="l">
              <a:lnSpc>
                <a:spcPts val="4476"/>
              </a:lnSpc>
              <a:spcBef>
                <a:spcPct val="0"/>
              </a:spcBef>
            </a:pPr>
            <a:endParaRPr lang="en-US" sz="3730" spc="37" dirty="0">
              <a:solidFill>
                <a:srgbClr val="FFFFFF">
                  <a:alpha val="81961"/>
                </a:srgbClr>
              </a:solidFill>
              <a:latin typeface="TT Mussels"/>
              <a:ea typeface="TT Mussels"/>
              <a:cs typeface="TT Mussels"/>
              <a:sym typeface="TT Mussels"/>
            </a:endParaRPr>
          </a:p>
        </p:txBody>
      </p:sp>
      <p:sp>
        <p:nvSpPr>
          <p:cNvPr id="4" name="TextBox 4"/>
          <p:cNvSpPr txBox="1"/>
          <p:nvPr/>
        </p:nvSpPr>
        <p:spPr>
          <a:xfrm>
            <a:off x="12115293" y="5076024"/>
            <a:ext cx="4278922" cy="476250"/>
          </a:xfrm>
          <a:prstGeom prst="rect">
            <a:avLst/>
          </a:prstGeom>
        </p:spPr>
        <p:txBody>
          <a:bodyPr lIns="0" tIns="0" rIns="0" bIns="0" rtlCol="0" anchor="t">
            <a:spAutoFit/>
          </a:bodyPr>
          <a:lstStyle/>
          <a:p>
            <a:pPr marL="0" lvl="0" indent="0" algn="l">
              <a:lnSpc>
                <a:spcPts val="3719"/>
              </a:lnSpc>
              <a:spcBef>
                <a:spcPct val="0"/>
              </a:spcBef>
            </a:pPr>
            <a:r>
              <a:rPr lang="en-US" sz="4000" b="1" u="none" spc="30" dirty="0">
                <a:solidFill>
                  <a:srgbClr val="D40C0C">
                    <a:alpha val="81961"/>
                  </a:srgbClr>
                </a:solidFill>
                <a:latin typeface="Agency FB" pitchFamily="34" charset="0"/>
                <a:ea typeface="TT Mussels Bold"/>
                <a:cs typeface="TT Mussels Bold"/>
                <a:sym typeface="TT Mussels Bold"/>
              </a:rPr>
              <a:t>- </a:t>
            </a:r>
            <a:r>
              <a:rPr lang="en-US" sz="4000" b="1" u="none" spc="30" dirty="0" err="1">
                <a:solidFill>
                  <a:srgbClr val="D40C0C">
                    <a:alpha val="81961"/>
                  </a:srgbClr>
                </a:solidFill>
                <a:latin typeface="Agency FB" pitchFamily="34" charset="0"/>
                <a:ea typeface="TT Mussels Bold"/>
                <a:cs typeface="TT Mussels Bold"/>
                <a:sym typeface="TT Mussels Bold"/>
              </a:rPr>
              <a:t>Rathna</a:t>
            </a:r>
            <a:r>
              <a:rPr lang="en-US" sz="4000" b="1" u="none" spc="30" dirty="0">
                <a:solidFill>
                  <a:srgbClr val="D40C0C">
                    <a:alpha val="81961"/>
                  </a:srgbClr>
                </a:solidFill>
                <a:latin typeface="Agency FB" pitchFamily="34" charset="0"/>
                <a:ea typeface="TT Mussels Bold"/>
                <a:cs typeface="TT Mussels Bold"/>
                <a:sym typeface="TT Mussels Bold"/>
              </a:rPr>
              <a:t> </a:t>
            </a:r>
            <a:r>
              <a:rPr lang="en-US" sz="4000" b="1" u="none" spc="30" dirty="0" err="1">
                <a:solidFill>
                  <a:srgbClr val="D40C0C">
                    <a:alpha val="81961"/>
                  </a:srgbClr>
                </a:solidFill>
                <a:latin typeface="Agency FB" pitchFamily="34" charset="0"/>
                <a:ea typeface="TT Mussels Bold"/>
                <a:cs typeface="TT Mussels Bold"/>
                <a:sym typeface="TT Mussels Bold"/>
              </a:rPr>
              <a:t>kamal</a:t>
            </a:r>
            <a:endParaRPr lang="en-US" sz="4000" b="1" u="none" spc="30" dirty="0">
              <a:solidFill>
                <a:srgbClr val="D40C0C">
                  <a:alpha val="81961"/>
                </a:srgbClr>
              </a:solidFill>
              <a:latin typeface="Agency FB" pitchFamily="34" charset="0"/>
              <a:ea typeface="TT Mussels Bold"/>
              <a:cs typeface="TT Mussels Bold"/>
              <a:sym typeface="TT Mussel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sp>
        <p:nvSpPr>
          <p:cNvPr id="2" name="Freeform 2"/>
          <p:cNvSpPr/>
          <p:nvPr/>
        </p:nvSpPr>
        <p:spPr>
          <a:xfrm>
            <a:off x="0" y="788260"/>
            <a:ext cx="5778062" cy="5707117"/>
          </a:xfrm>
          <a:custGeom>
            <a:avLst/>
            <a:gdLst/>
            <a:ahLst/>
            <a:cxnLst/>
            <a:rect l="l" t="t" r="r" b="b"/>
            <a:pathLst>
              <a:path w="5778062" h="5707117">
                <a:moveTo>
                  <a:pt x="0" y="0"/>
                </a:moveTo>
                <a:lnTo>
                  <a:pt x="5778062" y="0"/>
                </a:lnTo>
                <a:lnTo>
                  <a:pt x="5778062" y="5707117"/>
                </a:lnTo>
                <a:lnTo>
                  <a:pt x="0" y="5707117"/>
                </a:lnTo>
                <a:lnTo>
                  <a:pt x="0" y="0"/>
                </a:lnTo>
                <a:close/>
              </a:path>
            </a:pathLst>
          </a:custGeom>
          <a:blipFill>
            <a:blip r:embed="rId2"/>
            <a:stretch>
              <a:fillRect b="-1243"/>
            </a:stretch>
          </a:blipFill>
        </p:spPr>
      </p:sp>
      <p:sp>
        <p:nvSpPr>
          <p:cNvPr id="3" name="TextBox 3"/>
          <p:cNvSpPr txBox="1"/>
          <p:nvPr/>
        </p:nvSpPr>
        <p:spPr>
          <a:xfrm>
            <a:off x="5887257" y="2676279"/>
            <a:ext cx="11372043" cy="7401193"/>
          </a:xfrm>
          <a:prstGeom prst="rect">
            <a:avLst/>
          </a:prstGeom>
        </p:spPr>
        <p:txBody>
          <a:bodyPr lIns="0" tIns="0" rIns="0" bIns="0" rtlCol="0" anchor="t">
            <a:spAutoFit/>
          </a:bodyPr>
          <a:lstStyle/>
          <a:p>
            <a:pPr algn="l">
              <a:lnSpc>
                <a:spcPts val="3359"/>
              </a:lnSpc>
            </a:pPr>
            <a:r>
              <a:rPr lang="en-US" sz="2400" spc="27" dirty="0">
                <a:solidFill>
                  <a:srgbClr val="191919">
                    <a:alpha val="81961"/>
                  </a:srgbClr>
                </a:solidFill>
                <a:latin typeface="Copperplate Gothic Light" pitchFamily="34" charset="0"/>
                <a:ea typeface="TT Mussels"/>
                <a:cs typeface="TT Mussels"/>
                <a:sym typeface="TT Mussels"/>
              </a:rPr>
              <a:t>Time ‘12:40’ A.M.  the city’s silent nature is broken by the siren sound of ambulance and the cops cars nearby as the camera slowly shifts to a bar.</a:t>
            </a:r>
          </a:p>
          <a:p>
            <a:pPr algn="l">
              <a:lnSpc>
                <a:spcPts val="3359"/>
              </a:lnSpc>
            </a:pPr>
            <a:endParaRPr lang="en-US" sz="2400" spc="27" dirty="0">
              <a:solidFill>
                <a:srgbClr val="191919">
                  <a:alpha val="81961"/>
                </a:srgbClr>
              </a:solidFill>
              <a:latin typeface="Copperplate Gothic Light" pitchFamily="34" charset="0"/>
              <a:ea typeface="TT Mussels"/>
              <a:cs typeface="TT Mussels"/>
              <a:sym typeface="TT Mussels"/>
            </a:endParaRPr>
          </a:p>
          <a:p>
            <a:pPr algn="l">
              <a:lnSpc>
                <a:spcPts val="3359"/>
              </a:lnSpc>
            </a:pPr>
            <a:r>
              <a:rPr lang="en-US" sz="2400" spc="27" dirty="0">
                <a:solidFill>
                  <a:srgbClr val="191919">
                    <a:alpha val="81961"/>
                  </a:srgbClr>
                </a:solidFill>
                <a:latin typeface="Copperplate Gothic Light" pitchFamily="34" charset="0"/>
                <a:ea typeface="TT Mussels"/>
                <a:cs typeface="TT Mussels"/>
                <a:sym typeface="TT Mussels"/>
              </a:rPr>
              <a:t>The officers are trying to clear the area while the detectives inside are baffled by what they have seen.</a:t>
            </a:r>
          </a:p>
          <a:p>
            <a:pPr algn="l">
              <a:lnSpc>
                <a:spcPts val="3359"/>
              </a:lnSpc>
            </a:pPr>
            <a:endParaRPr lang="en-US" sz="2400" spc="27" dirty="0">
              <a:solidFill>
                <a:srgbClr val="191919">
                  <a:alpha val="81961"/>
                </a:srgbClr>
              </a:solidFill>
              <a:latin typeface="Copperplate Gothic Light" pitchFamily="34" charset="0"/>
              <a:ea typeface="TT Mussels"/>
              <a:cs typeface="TT Mussels"/>
              <a:sym typeface="TT Mussels"/>
            </a:endParaRPr>
          </a:p>
          <a:p>
            <a:pPr algn="l">
              <a:lnSpc>
                <a:spcPts val="3359"/>
              </a:lnSpc>
            </a:pPr>
            <a:r>
              <a:rPr lang="en-US" sz="2400" spc="27" dirty="0">
                <a:solidFill>
                  <a:srgbClr val="191919">
                    <a:alpha val="81961"/>
                  </a:srgbClr>
                </a:solidFill>
                <a:latin typeface="Copperplate Gothic Light" pitchFamily="34" charset="0"/>
                <a:ea typeface="TT Mussels"/>
                <a:cs typeface="TT Mussels"/>
                <a:sym typeface="TT Mussels"/>
              </a:rPr>
              <a:t>“10 People died in which 4 of them are burned, Looking at there scar tissues </a:t>
            </a:r>
            <a:r>
              <a:rPr lang="en-US" sz="2400" spc="27" dirty="0" err="1">
                <a:solidFill>
                  <a:srgbClr val="191919">
                    <a:alpha val="81961"/>
                  </a:srgbClr>
                </a:solidFill>
                <a:latin typeface="Copperplate Gothic Light" pitchFamily="34" charset="0"/>
                <a:ea typeface="TT Mussels"/>
                <a:cs typeface="TT Mussels"/>
                <a:sym typeface="TT Mussels"/>
              </a:rPr>
              <a:t>iit</a:t>
            </a:r>
            <a:r>
              <a:rPr lang="en-US" sz="2400" spc="27" dirty="0">
                <a:solidFill>
                  <a:srgbClr val="191919">
                    <a:alpha val="81961"/>
                  </a:srgbClr>
                </a:solidFill>
                <a:latin typeface="Copperplate Gothic Light" pitchFamily="34" charset="0"/>
                <a:ea typeface="TT Mussels"/>
                <a:cs typeface="TT Mussels"/>
                <a:sym typeface="TT Mussels"/>
              </a:rPr>
              <a:t> seems they were burned alive; I suppose” says the newly appointed detective</a:t>
            </a:r>
            <a:r>
              <a:rPr lang="en-US" sz="2400" spc="27" dirty="0">
                <a:solidFill>
                  <a:srgbClr val="FF66C4">
                    <a:alpha val="81961"/>
                  </a:srgbClr>
                </a:solidFill>
                <a:latin typeface="Copperplate Gothic Light" pitchFamily="34" charset="0"/>
                <a:ea typeface="TT Mussels"/>
                <a:cs typeface="TT Mussels"/>
                <a:sym typeface="TT Mussels"/>
              </a:rPr>
              <a:t> Rose</a:t>
            </a:r>
            <a:r>
              <a:rPr lang="en-US" sz="2400" spc="27" dirty="0">
                <a:solidFill>
                  <a:srgbClr val="191919">
                    <a:alpha val="81961"/>
                  </a:srgbClr>
                </a:solidFill>
                <a:latin typeface="Copperplate Gothic Light" pitchFamily="34" charset="0"/>
                <a:ea typeface="TT Mussels"/>
                <a:cs typeface="TT Mussels"/>
                <a:sym typeface="TT Mussels"/>
              </a:rPr>
              <a:t> as she was taking her notes. Her voice was filled with fear and a wanted itch to get out of that </a:t>
            </a:r>
            <a:r>
              <a:rPr lang="en-US" sz="2400" spc="27" dirty="0">
                <a:solidFill>
                  <a:srgbClr val="CF8A62">
                    <a:alpha val="81961"/>
                  </a:srgbClr>
                </a:solidFill>
                <a:latin typeface="Copperplate Gothic Light" pitchFamily="34" charset="0"/>
                <a:ea typeface="TT Mussels"/>
                <a:cs typeface="TT Mussels"/>
                <a:sym typeface="TT Mussels"/>
              </a:rPr>
              <a:t>Slaughter house.</a:t>
            </a:r>
          </a:p>
          <a:p>
            <a:pPr algn="l">
              <a:lnSpc>
                <a:spcPts val="3359"/>
              </a:lnSpc>
            </a:pPr>
            <a:endParaRPr lang="en-US" sz="2400" spc="27" dirty="0">
              <a:solidFill>
                <a:srgbClr val="CF8A62">
                  <a:alpha val="81961"/>
                </a:srgbClr>
              </a:solidFill>
              <a:latin typeface="Copperplate Gothic Light" pitchFamily="34" charset="0"/>
              <a:ea typeface="TT Mussels"/>
              <a:cs typeface="TT Mussels"/>
              <a:sym typeface="TT Mussels"/>
            </a:endParaRPr>
          </a:p>
          <a:p>
            <a:pPr algn="l">
              <a:lnSpc>
                <a:spcPts val="3359"/>
              </a:lnSpc>
            </a:pPr>
            <a:r>
              <a:rPr lang="en-US" sz="2400" spc="27" dirty="0">
                <a:solidFill>
                  <a:srgbClr val="191919">
                    <a:alpha val="81961"/>
                  </a:srgbClr>
                </a:solidFill>
                <a:latin typeface="Copperplate Gothic Light" pitchFamily="34" charset="0"/>
                <a:ea typeface="TT Mussels"/>
                <a:cs typeface="TT Mussels"/>
                <a:sym typeface="TT Mussels"/>
              </a:rPr>
              <a:t>The</a:t>
            </a:r>
            <a:r>
              <a:rPr lang="en-US" sz="2400" spc="27" dirty="0">
                <a:solidFill>
                  <a:srgbClr val="5271FF">
                    <a:alpha val="81961"/>
                  </a:srgbClr>
                </a:solidFill>
                <a:latin typeface="Copperplate Gothic Light" pitchFamily="34" charset="0"/>
                <a:ea typeface="TT Mussels"/>
                <a:cs typeface="TT Mussels"/>
                <a:sym typeface="TT Mussels"/>
              </a:rPr>
              <a:t> </a:t>
            </a:r>
            <a:r>
              <a:rPr lang="en-US" sz="2400" spc="27" dirty="0" err="1">
                <a:solidFill>
                  <a:srgbClr val="5271FF">
                    <a:alpha val="81961"/>
                  </a:srgbClr>
                </a:solidFill>
                <a:latin typeface="Copperplate Gothic Light" pitchFamily="34" charset="0"/>
                <a:ea typeface="TT Mussels"/>
                <a:cs typeface="TT Mussels"/>
                <a:sym typeface="TT Mussels"/>
              </a:rPr>
              <a:t>Tinn's</a:t>
            </a:r>
            <a:r>
              <a:rPr lang="en-US" sz="2400" spc="27" dirty="0">
                <a:solidFill>
                  <a:srgbClr val="5271FF">
                    <a:alpha val="81961"/>
                  </a:srgbClr>
                </a:solidFill>
                <a:latin typeface="Copperplate Gothic Light" pitchFamily="34" charset="0"/>
                <a:ea typeface="TT Mussels"/>
                <a:cs typeface="TT Mussels"/>
                <a:sym typeface="TT Mussels"/>
              </a:rPr>
              <a:t> bar</a:t>
            </a:r>
            <a:r>
              <a:rPr lang="en-US" sz="2400" spc="27" dirty="0">
                <a:solidFill>
                  <a:srgbClr val="191919">
                    <a:alpha val="81961"/>
                  </a:srgbClr>
                </a:solidFill>
                <a:latin typeface="Copperplate Gothic Light" pitchFamily="34" charset="0"/>
                <a:ea typeface="TT Mussels"/>
                <a:cs typeface="TT Mussels"/>
                <a:sym typeface="TT Mussels"/>
              </a:rPr>
              <a:t> was supposed to be welcomed by everyone and opened all night; but most of the guys you find are mostly crooks, thieves ,criminals the ‘worst kind’ a city has to offer.</a:t>
            </a:r>
          </a:p>
          <a:p>
            <a:pPr marL="0" lvl="0" indent="0" algn="l">
              <a:lnSpc>
                <a:spcPts val="3359"/>
              </a:lnSpc>
              <a:spcBef>
                <a:spcPct val="0"/>
              </a:spcBef>
            </a:pPr>
            <a:endParaRPr lang="en-US" sz="2799" spc="27" dirty="0">
              <a:solidFill>
                <a:srgbClr val="191919">
                  <a:alpha val="81961"/>
                </a:srgbClr>
              </a:solidFill>
              <a:latin typeface="TT Mussels"/>
              <a:ea typeface="TT Mussels"/>
              <a:cs typeface="TT Mussels"/>
              <a:sym typeface="TT Mussels"/>
            </a:endParaRPr>
          </a:p>
        </p:txBody>
      </p:sp>
      <p:sp>
        <p:nvSpPr>
          <p:cNvPr id="4" name="TextBox 4"/>
          <p:cNvSpPr txBox="1"/>
          <p:nvPr/>
        </p:nvSpPr>
        <p:spPr>
          <a:xfrm>
            <a:off x="5887257" y="812548"/>
            <a:ext cx="11372043" cy="1410643"/>
          </a:xfrm>
          <a:prstGeom prst="rect">
            <a:avLst/>
          </a:prstGeom>
        </p:spPr>
        <p:txBody>
          <a:bodyPr lIns="0" tIns="0" rIns="0" bIns="0" rtlCol="0" anchor="t">
            <a:spAutoFit/>
          </a:bodyPr>
          <a:lstStyle/>
          <a:p>
            <a:pPr marL="0" lvl="0" indent="0" algn="l">
              <a:lnSpc>
                <a:spcPts val="11040"/>
              </a:lnSpc>
              <a:spcBef>
                <a:spcPct val="0"/>
              </a:spcBef>
            </a:pPr>
            <a:r>
              <a:rPr lang="en-US" sz="9600" spc="-252" dirty="0">
                <a:solidFill>
                  <a:srgbClr val="D40C0C"/>
                </a:solidFill>
                <a:latin typeface="Copperplate Gothic Bold" pitchFamily="34" charset="0"/>
                <a:ea typeface="AC Compacta"/>
                <a:cs typeface="AC Compacta"/>
                <a:sym typeface="AC Compacta"/>
              </a:rPr>
              <a:t>STORY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697621" y="736463"/>
            <a:ext cx="9954162" cy="8935331"/>
          </a:xfrm>
          <a:prstGeom prst="rect">
            <a:avLst/>
          </a:prstGeom>
        </p:spPr>
        <p:txBody>
          <a:bodyPr lIns="0" tIns="0" rIns="0" bIns="0" rtlCol="0" anchor="t">
            <a:spAutoFit/>
          </a:bodyPr>
          <a:lstStyle/>
          <a:p>
            <a:pPr algn="l">
              <a:lnSpc>
                <a:spcPts val="3479"/>
              </a:lnSpc>
            </a:pPr>
            <a:r>
              <a:rPr lang="en-US" sz="2400" spc="28" dirty="0">
                <a:solidFill>
                  <a:srgbClr val="FFFFFF">
                    <a:alpha val="81961"/>
                  </a:srgbClr>
                </a:solidFill>
                <a:latin typeface="Copperplate Gothic Light" pitchFamily="34" charset="0"/>
                <a:ea typeface="TT Mussels"/>
                <a:cs typeface="TT Mussels"/>
                <a:sym typeface="TT Mussels"/>
              </a:rPr>
              <a:t>the bar owner </a:t>
            </a:r>
            <a:r>
              <a:rPr lang="en-US" sz="2400" spc="28" dirty="0">
                <a:solidFill>
                  <a:srgbClr val="CF8A62">
                    <a:alpha val="81961"/>
                  </a:srgbClr>
                </a:solidFill>
                <a:latin typeface="Copperplate Gothic Light" pitchFamily="34" charset="0"/>
                <a:ea typeface="TT Mussels"/>
                <a:cs typeface="TT Mussels"/>
                <a:sym typeface="TT Mussels"/>
              </a:rPr>
              <a:t>Robert </a:t>
            </a:r>
            <a:r>
              <a:rPr lang="en-US" sz="2400" spc="28" dirty="0" err="1">
                <a:solidFill>
                  <a:srgbClr val="CF8A62">
                    <a:alpha val="81961"/>
                  </a:srgbClr>
                </a:solidFill>
                <a:latin typeface="Copperplate Gothic Light" pitchFamily="34" charset="0"/>
                <a:ea typeface="TT Mussels"/>
                <a:cs typeface="TT Mussels"/>
                <a:sym typeface="TT Mussels"/>
              </a:rPr>
              <a:t>Tinn</a:t>
            </a:r>
            <a:r>
              <a:rPr lang="en-US" sz="2400" spc="28" dirty="0">
                <a:solidFill>
                  <a:srgbClr val="FFFFFF">
                    <a:alpha val="81961"/>
                  </a:srgbClr>
                </a:solidFill>
                <a:latin typeface="Copperplate Gothic Light" pitchFamily="34" charset="0"/>
                <a:ea typeface="TT Mussels"/>
                <a:cs typeface="TT Mussels"/>
                <a:sym typeface="TT Mussels"/>
              </a:rPr>
              <a:t> arrived to the scene and started asking questions which is mostly we had since we arrived;</a:t>
            </a:r>
          </a:p>
          <a:p>
            <a:pPr algn="l">
              <a:lnSpc>
                <a:spcPts val="3479"/>
              </a:lnSpc>
            </a:pPr>
            <a:endParaRPr lang="en-US" sz="24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400" spc="28" dirty="0">
                <a:solidFill>
                  <a:srgbClr val="FFFFFF">
                    <a:alpha val="81961"/>
                  </a:srgbClr>
                </a:solidFill>
                <a:latin typeface="Copperplate Gothic Light" pitchFamily="34" charset="0"/>
                <a:ea typeface="TT Mussels"/>
                <a:cs typeface="TT Mussels"/>
                <a:sym typeface="TT Mussels"/>
              </a:rPr>
              <a:t>“WHAT THE HELL HAPPEND?, WHO DID THIS ?, WHY THIS BAR OF ALL PALCES?”</a:t>
            </a:r>
          </a:p>
          <a:p>
            <a:pPr algn="l">
              <a:lnSpc>
                <a:spcPts val="3479"/>
              </a:lnSpc>
            </a:pPr>
            <a:endParaRPr lang="en-US" sz="24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400" spc="28" dirty="0">
                <a:solidFill>
                  <a:srgbClr val="FFFFFF">
                    <a:alpha val="81961"/>
                  </a:srgbClr>
                </a:solidFill>
                <a:latin typeface="Copperplate Gothic Light" pitchFamily="34" charset="0"/>
                <a:ea typeface="TT Mussels"/>
                <a:cs typeface="TT Mussels"/>
                <a:sym typeface="TT Mussels"/>
              </a:rPr>
              <a:t>the officers are trying to clam him down but the questions were kept on coming but the answers were mere.</a:t>
            </a:r>
          </a:p>
          <a:p>
            <a:pPr algn="l">
              <a:lnSpc>
                <a:spcPts val="3479"/>
              </a:lnSpc>
            </a:pPr>
            <a:endParaRPr lang="en-US" sz="24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endParaRPr lang="en-US" sz="24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400" spc="28" dirty="0">
                <a:solidFill>
                  <a:srgbClr val="FFFFFF">
                    <a:alpha val="81961"/>
                  </a:srgbClr>
                </a:solidFill>
                <a:latin typeface="Copperplate Gothic Light" pitchFamily="34" charset="0"/>
                <a:ea typeface="TT Mussels"/>
                <a:cs typeface="TT Mussels"/>
                <a:sym typeface="TT Mussels"/>
              </a:rPr>
              <a:t>“Sir we have found a survivor, She’s Ok”.</a:t>
            </a:r>
            <a:r>
              <a:rPr lang="en-US" sz="2400" spc="28" dirty="0">
                <a:solidFill>
                  <a:srgbClr val="CB6CE6">
                    <a:alpha val="81961"/>
                  </a:srgbClr>
                </a:solidFill>
                <a:latin typeface="Copperplate Gothic Light" pitchFamily="34" charset="0"/>
                <a:ea typeface="TT Mussels"/>
                <a:cs typeface="TT Mussels"/>
                <a:sym typeface="TT Mussels"/>
              </a:rPr>
              <a:t> Lieutenant Shane’s</a:t>
            </a:r>
            <a:r>
              <a:rPr lang="en-US" sz="2400" spc="28" dirty="0">
                <a:solidFill>
                  <a:srgbClr val="FFFFFF">
                    <a:alpha val="81961"/>
                  </a:srgbClr>
                </a:solidFill>
                <a:latin typeface="Copperplate Gothic Light" pitchFamily="34" charset="0"/>
                <a:ea typeface="TT Mussels"/>
                <a:cs typeface="TT Mussels"/>
                <a:sym typeface="TT Mussels"/>
              </a:rPr>
              <a:t> voice hit me like a hot water poured on  a winter night.  ‘Bring her here , the medic will take a look’</a:t>
            </a:r>
          </a:p>
          <a:p>
            <a:pPr algn="l">
              <a:lnSpc>
                <a:spcPts val="3479"/>
              </a:lnSpc>
            </a:pPr>
            <a:endParaRPr lang="en-US" sz="24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400" spc="28" dirty="0">
                <a:solidFill>
                  <a:srgbClr val="FFFFFF">
                    <a:alpha val="81961"/>
                  </a:srgbClr>
                </a:solidFill>
                <a:latin typeface="Copperplate Gothic Light" pitchFamily="34" charset="0"/>
                <a:ea typeface="TT Mussels"/>
                <a:cs typeface="TT Mussels"/>
                <a:sym typeface="TT Mussels"/>
              </a:rPr>
              <a:t>as they were bring her I saw her eyes   She was afraid; Scared from what she saw or heard. </a:t>
            </a:r>
          </a:p>
          <a:p>
            <a:pPr marL="0" lvl="0" indent="0" algn="l">
              <a:lnSpc>
                <a:spcPts val="3479"/>
              </a:lnSpc>
              <a:spcBef>
                <a:spcPct val="0"/>
              </a:spcBef>
            </a:pPr>
            <a:r>
              <a:rPr lang="en-US" sz="2400" spc="28" dirty="0">
                <a:solidFill>
                  <a:srgbClr val="FFFFFF">
                    <a:alpha val="81961"/>
                  </a:srgbClr>
                </a:solidFill>
                <a:latin typeface="Copperplate Gothic Light" pitchFamily="34" charset="0"/>
                <a:ea typeface="TT Mussels"/>
                <a:cs typeface="TT Mussels"/>
                <a:sym typeface="TT Mussels"/>
              </a:rPr>
              <a:t>must have been pretty gruesome; Something this is city is known for.</a:t>
            </a:r>
          </a:p>
        </p:txBody>
      </p:sp>
      <p:grpSp>
        <p:nvGrpSpPr>
          <p:cNvPr id="4" name="Group 4"/>
          <p:cNvGrpSpPr/>
          <p:nvPr/>
        </p:nvGrpSpPr>
        <p:grpSpPr>
          <a:xfrm>
            <a:off x="11813579" y="-216065"/>
            <a:ext cx="6724012" cy="10719130"/>
            <a:chOff x="0" y="0"/>
            <a:chExt cx="8965349" cy="14292173"/>
          </a:xfrm>
        </p:grpSpPr>
        <p:pic>
          <p:nvPicPr>
            <p:cNvPr id="5" name="Picture 5"/>
            <p:cNvPicPr>
              <a:picLocks noChangeAspect="1"/>
            </p:cNvPicPr>
            <p:nvPr/>
          </p:nvPicPr>
          <p:blipFill>
            <a:blip r:embed="rId3"/>
            <a:srcRect l="18635" r="18635"/>
            <a:stretch>
              <a:fillRect/>
            </a:stretch>
          </p:blipFill>
          <p:spPr>
            <a:xfrm>
              <a:off x="0" y="0"/>
              <a:ext cx="8965349" cy="14292173"/>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grpSp>
        <p:nvGrpSpPr>
          <p:cNvPr id="3" name="Group 3"/>
          <p:cNvGrpSpPr/>
          <p:nvPr/>
        </p:nvGrpSpPr>
        <p:grpSpPr>
          <a:xfrm>
            <a:off x="1028700" y="1028700"/>
            <a:ext cx="16230600" cy="8172537"/>
            <a:chOff x="0" y="0"/>
            <a:chExt cx="4274726" cy="2152438"/>
          </a:xfrm>
        </p:grpSpPr>
        <p:sp>
          <p:nvSpPr>
            <p:cNvPr id="4" name="Freeform 4"/>
            <p:cNvSpPr/>
            <p:nvPr/>
          </p:nvSpPr>
          <p:spPr>
            <a:xfrm>
              <a:off x="0" y="0"/>
              <a:ext cx="4274726" cy="2152438"/>
            </a:xfrm>
            <a:custGeom>
              <a:avLst/>
              <a:gdLst/>
              <a:ahLst/>
              <a:cxnLst/>
              <a:rect l="l" t="t" r="r" b="b"/>
              <a:pathLst>
                <a:path w="4274726" h="2152438">
                  <a:moveTo>
                    <a:pt x="0" y="0"/>
                  </a:moveTo>
                  <a:lnTo>
                    <a:pt x="4274726" y="0"/>
                  </a:lnTo>
                  <a:lnTo>
                    <a:pt x="4274726" y="2152438"/>
                  </a:lnTo>
                  <a:lnTo>
                    <a:pt x="0" y="2152438"/>
                  </a:lnTo>
                  <a:close/>
                </a:path>
              </a:pathLst>
            </a:custGeom>
            <a:solidFill>
              <a:srgbClr val="191919"/>
            </a:solidFill>
          </p:spPr>
        </p:sp>
        <p:sp>
          <p:nvSpPr>
            <p:cNvPr id="5" name="TextBox 5"/>
            <p:cNvSpPr txBox="1"/>
            <p:nvPr/>
          </p:nvSpPr>
          <p:spPr>
            <a:xfrm>
              <a:off x="0" y="-57150"/>
              <a:ext cx="4274726" cy="2209588"/>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1028700" y="1028700"/>
            <a:ext cx="4513986" cy="8172537"/>
            <a:chOff x="0" y="0"/>
            <a:chExt cx="6018648" cy="10896716"/>
          </a:xfrm>
        </p:grpSpPr>
        <p:pic>
          <p:nvPicPr>
            <p:cNvPr id="7" name="Picture 7"/>
            <p:cNvPicPr>
              <a:picLocks noChangeAspect="1"/>
            </p:cNvPicPr>
            <p:nvPr/>
          </p:nvPicPr>
          <p:blipFill>
            <a:blip r:embed="rId3"/>
            <a:srcRect l="22383" r="22383"/>
            <a:stretch>
              <a:fillRect/>
            </a:stretch>
          </p:blipFill>
          <p:spPr>
            <a:xfrm>
              <a:off x="0" y="0"/>
              <a:ext cx="6018648" cy="10896716"/>
            </a:xfrm>
            <a:prstGeom prst="rect">
              <a:avLst/>
            </a:prstGeom>
          </p:spPr>
        </p:pic>
      </p:grpSp>
      <p:sp>
        <p:nvSpPr>
          <p:cNvPr id="8" name="TextBox 8"/>
          <p:cNvSpPr txBox="1"/>
          <p:nvPr/>
        </p:nvSpPr>
        <p:spPr>
          <a:xfrm>
            <a:off x="5845873" y="1183555"/>
            <a:ext cx="10717608" cy="8265276"/>
          </a:xfrm>
          <a:prstGeom prst="rect">
            <a:avLst/>
          </a:prstGeom>
        </p:spPr>
        <p:txBody>
          <a:bodyPr lIns="0" tIns="0" rIns="0" bIns="0" rtlCol="0" anchor="t">
            <a:spAutoFit/>
          </a:bodyPr>
          <a:lstStyle/>
          <a:p>
            <a:pPr algn="l">
              <a:lnSpc>
                <a:spcPts val="3599"/>
              </a:lnSpc>
            </a:pPr>
            <a:r>
              <a:rPr lang="en-US" sz="2400" spc="29" dirty="0">
                <a:solidFill>
                  <a:srgbClr val="FFFFFF">
                    <a:alpha val="81961"/>
                  </a:srgbClr>
                </a:solidFill>
                <a:latin typeface="Copperplate Gothic Light" pitchFamily="34" charset="0"/>
                <a:ea typeface="TT Mussels"/>
                <a:cs typeface="TT Mussels"/>
                <a:sym typeface="TT Mussels"/>
              </a:rPr>
              <a:t>Every day this city is going down and the people like me trying to save it are still trying. I guess we all have our own dreams to cheer.</a:t>
            </a:r>
          </a:p>
          <a:p>
            <a:pPr algn="l">
              <a:lnSpc>
                <a:spcPts val="3599"/>
              </a:lnSpc>
            </a:pPr>
            <a:endParaRPr lang="en-US" sz="24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400" spc="29" dirty="0">
                <a:solidFill>
                  <a:srgbClr val="FFFFFF">
                    <a:alpha val="81961"/>
                  </a:srgbClr>
                </a:solidFill>
                <a:latin typeface="Copperplate Gothic Light" pitchFamily="34" charset="0"/>
                <a:ea typeface="TT Mussels"/>
                <a:cs typeface="TT Mussels"/>
                <a:sym typeface="TT Mussels"/>
              </a:rPr>
              <a:t>Me;  ‘I always wanted to make sure that my daughter and my wife can have a free stroll around the city without any stupid bastard trying to mug them.’ I know some fucking dream, most of the people here wanted </a:t>
            </a:r>
            <a:r>
              <a:rPr lang="en-US" sz="2400" spc="29" dirty="0" smtClean="0">
                <a:solidFill>
                  <a:srgbClr val="FFFFFF">
                    <a:alpha val="81961"/>
                  </a:srgbClr>
                </a:solidFill>
                <a:latin typeface="Copperplate Gothic Light" pitchFamily="34" charset="0"/>
                <a:ea typeface="TT Mussels"/>
                <a:cs typeface="TT Mussels"/>
                <a:sym typeface="TT Mussels"/>
              </a:rPr>
              <a:t>their </a:t>
            </a:r>
            <a:r>
              <a:rPr lang="en-US" sz="2400" spc="29" dirty="0">
                <a:solidFill>
                  <a:srgbClr val="FFFFFF">
                    <a:alpha val="81961"/>
                  </a:srgbClr>
                </a:solidFill>
                <a:latin typeface="Copperplate Gothic Light" pitchFamily="34" charset="0"/>
                <a:ea typeface="TT Mussels"/>
                <a:cs typeface="TT Mussels"/>
                <a:sym typeface="TT Mussels"/>
              </a:rPr>
              <a:t>dreams to be fulfilled not others; That’s politics.</a:t>
            </a:r>
          </a:p>
          <a:p>
            <a:pPr algn="l">
              <a:lnSpc>
                <a:spcPts val="3599"/>
              </a:lnSpc>
            </a:pPr>
            <a:endParaRPr lang="en-US" sz="24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400" spc="29" dirty="0">
                <a:solidFill>
                  <a:srgbClr val="FFFFFF">
                    <a:alpha val="81961"/>
                  </a:srgbClr>
                </a:solidFill>
                <a:latin typeface="Copperplate Gothic Light" pitchFamily="34" charset="0"/>
                <a:ea typeface="TT Mussels"/>
                <a:cs typeface="TT Mussels"/>
                <a:sym typeface="TT Mussels"/>
              </a:rPr>
              <a:t>These kids who died are the ones who get attracted by small things; things they </a:t>
            </a:r>
            <a:r>
              <a:rPr lang="en-US" sz="2400" spc="29" dirty="0" smtClean="0">
                <a:solidFill>
                  <a:srgbClr val="FFFFFF">
                    <a:alpha val="81961"/>
                  </a:srgbClr>
                </a:solidFill>
                <a:latin typeface="Copperplate Gothic Light" pitchFamily="34" charset="0"/>
                <a:ea typeface="TT Mussels"/>
                <a:cs typeface="TT Mussels"/>
                <a:sym typeface="TT Mussels"/>
              </a:rPr>
              <a:t>thought </a:t>
            </a:r>
            <a:r>
              <a:rPr lang="en-US" sz="2400" spc="29" dirty="0">
                <a:solidFill>
                  <a:srgbClr val="FFFFFF">
                    <a:alpha val="81961"/>
                  </a:srgbClr>
                </a:solidFill>
                <a:latin typeface="Copperplate Gothic Light" pitchFamily="34" charset="0"/>
                <a:ea typeface="TT Mussels"/>
                <a:cs typeface="TT Mussels"/>
                <a:sym typeface="TT Mussels"/>
              </a:rPr>
              <a:t>will give them power over the </a:t>
            </a:r>
            <a:r>
              <a:rPr lang="en-US" sz="2400" spc="29" dirty="0" smtClean="0">
                <a:solidFill>
                  <a:srgbClr val="FFFFFF">
                    <a:alpha val="81961"/>
                  </a:srgbClr>
                </a:solidFill>
                <a:latin typeface="Copperplate Gothic Light" pitchFamily="34" charset="0"/>
                <a:ea typeface="TT Mussels"/>
                <a:cs typeface="TT Mussels"/>
                <a:sym typeface="TT Mussels"/>
              </a:rPr>
              <a:t> </a:t>
            </a:r>
            <a:r>
              <a:rPr lang="en-US" sz="2400" spc="29" dirty="0">
                <a:solidFill>
                  <a:srgbClr val="FFFFFF">
                    <a:alpha val="81961"/>
                  </a:srgbClr>
                </a:solidFill>
                <a:latin typeface="Copperplate Gothic Light" pitchFamily="34" charset="0"/>
                <a:ea typeface="TT Mussels"/>
                <a:cs typeface="TT Mussels"/>
                <a:sym typeface="TT Mussels"/>
              </a:rPr>
              <a:t>other person, now dead without living their rest of their lives; Some society we live in. </a:t>
            </a:r>
          </a:p>
          <a:p>
            <a:pPr algn="l">
              <a:lnSpc>
                <a:spcPts val="3599"/>
              </a:lnSpc>
            </a:pPr>
            <a:endParaRPr lang="en-US" sz="2400" spc="29" dirty="0">
              <a:solidFill>
                <a:srgbClr val="FFFFFF">
                  <a:alpha val="81961"/>
                </a:srgbClr>
              </a:solidFill>
              <a:latin typeface="Copperplate Gothic Light" pitchFamily="34" charset="0"/>
              <a:ea typeface="TT Mussels"/>
              <a:cs typeface="TT Mussels"/>
              <a:sym typeface="TT Mussels"/>
            </a:endParaRPr>
          </a:p>
          <a:p>
            <a:pPr marL="0" lvl="0" indent="0" algn="l">
              <a:lnSpc>
                <a:spcPts val="3599"/>
              </a:lnSpc>
              <a:spcBef>
                <a:spcPct val="0"/>
              </a:spcBef>
            </a:pPr>
            <a:r>
              <a:rPr lang="en-US" sz="2400" spc="29" dirty="0">
                <a:solidFill>
                  <a:srgbClr val="FFFFFF">
                    <a:alpha val="81961"/>
                  </a:srgbClr>
                </a:solidFill>
                <a:latin typeface="Copperplate Gothic Light" pitchFamily="34" charset="0"/>
                <a:ea typeface="TT Mussels"/>
                <a:cs typeface="TT Mussels"/>
                <a:sym typeface="TT Mussels"/>
              </a:rPr>
              <a:t>The Medic team lead by </a:t>
            </a:r>
            <a:r>
              <a:rPr lang="en-US" sz="2400" spc="29" dirty="0">
                <a:solidFill>
                  <a:srgbClr val="FFDE59">
                    <a:alpha val="81961"/>
                  </a:srgbClr>
                </a:solidFill>
                <a:latin typeface="Copperplate Gothic Light" pitchFamily="34" charset="0"/>
                <a:ea typeface="TT Mussels"/>
                <a:cs typeface="TT Mussels"/>
                <a:sym typeface="TT Mussels"/>
              </a:rPr>
              <a:t>Shawn</a:t>
            </a:r>
            <a:r>
              <a:rPr lang="en-US" sz="2400" spc="29" dirty="0">
                <a:solidFill>
                  <a:srgbClr val="FFFFFF">
                    <a:alpha val="81961"/>
                  </a:srgbClr>
                </a:solidFill>
                <a:latin typeface="Copperplate Gothic Light" pitchFamily="34" charset="0"/>
                <a:ea typeface="TT Mussels"/>
                <a:cs typeface="TT Mussels"/>
                <a:sym typeface="TT Mussels"/>
              </a:rPr>
              <a:t> are trying to get the young woman in a calm mood while the rest of us are trying to find something to get started..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656807" y="-216065"/>
            <a:ext cx="6791855" cy="10719130"/>
            <a:chOff x="0" y="0"/>
            <a:chExt cx="9055806" cy="14292173"/>
          </a:xfrm>
        </p:grpSpPr>
        <p:pic>
          <p:nvPicPr>
            <p:cNvPr id="3" name="Picture 3"/>
            <p:cNvPicPr>
              <a:picLocks noChangeAspect="1"/>
            </p:cNvPicPr>
            <p:nvPr/>
          </p:nvPicPr>
          <p:blipFill>
            <a:blip r:embed="rId2"/>
            <a:srcRect l="18319" r="18319"/>
            <a:stretch>
              <a:fillRect/>
            </a:stretch>
          </p:blipFill>
          <p:spPr>
            <a:xfrm>
              <a:off x="0" y="0"/>
              <a:ext cx="9055806" cy="14292173"/>
            </a:xfrm>
            <a:prstGeom prst="rect">
              <a:avLst/>
            </a:prstGeom>
          </p:spPr>
        </p:pic>
      </p:grpSp>
      <p:sp>
        <p:nvSpPr>
          <p:cNvPr id="4" name="TextBox 4"/>
          <p:cNvSpPr txBox="1"/>
          <p:nvPr/>
        </p:nvSpPr>
        <p:spPr>
          <a:xfrm>
            <a:off x="248298" y="194168"/>
            <a:ext cx="9898581" cy="8715143"/>
          </a:xfrm>
          <a:prstGeom prst="rect">
            <a:avLst/>
          </a:prstGeom>
        </p:spPr>
        <p:txBody>
          <a:bodyPr lIns="0" tIns="0" rIns="0" bIns="0" rtlCol="0" anchor="t">
            <a:spAutoFit/>
          </a:bodyPr>
          <a:lstStyle/>
          <a:p>
            <a:pPr algn="l">
              <a:lnSpc>
                <a:spcPts val="3599"/>
              </a:lnSpc>
            </a:pPr>
            <a:r>
              <a:rPr lang="en-US" sz="2000" spc="29" dirty="0">
                <a:solidFill>
                  <a:srgbClr val="191919">
                    <a:alpha val="81961"/>
                  </a:srgbClr>
                </a:solidFill>
                <a:latin typeface="Copperplate Gothic Light" pitchFamily="34" charset="0"/>
                <a:ea typeface="TT Mussels"/>
                <a:cs typeface="TT Mussels"/>
                <a:sym typeface="TT Mussels"/>
              </a:rPr>
              <a:t>Not many gun shot wounds on the victims and the shells found are fired from their guns.</a:t>
            </a:r>
          </a:p>
          <a:p>
            <a:pPr algn="l">
              <a:lnSpc>
                <a:spcPts val="3599"/>
              </a:lnSpc>
            </a:pPr>
            <a:r>
              <a:rPr lang="en-US" sz="2000" spc="29" dirty="0">
                <a:solidFill>
                  <a:srgbClr val="191919">
                    <a:alpha val="81961"/>
                  </a:srgbClr>
                </a:solidFill>
                <a:latin typeface="Copperplate Gothic Light" pitchFamily="34" charset="0"/>
                <a:ea typeface="TT Mussels"/>
                <a:cs typeface="TT Mussels"/>
                <a:sym typeface="TT Mussels"/>
              </a:rPr>
              <a:t>One of the bodies we found by god’s grace not mangled completely , we found a calling card with symbol “A”.</a:t>
            </a:r>
          </a:p>
          <a:p>
            <a:pPr algn="l">
              <a:lnSpc>
                <a:spcPts val="3599"/>
              </a:lnSpc>
            </a:pPr>
            <a:endParaRPr lang="en-US" sz="20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000" spc="29" dirty="0">
                <a:solidFill>
                  <a:srgbClr val="191919">
                    <a:alpha val="81961"/>
                  </a:srgbClr>
                </a:solidFill>
                <a:latin typeface="Copperplate Gothic Light" pitchFamily="34" charset="0"/>
                <a:ea typeface="TT Mussels"/>
                <a:cs typeface="TT Mussels"/>
                <a:sym typeface="TT Mussels"/>
              </a:rPr>
              <a:t>The guns, bodies and the calling card all point towards the</a:t>
            </a:r>
            <a:r>
              <a:rPr lang="en-US" sz="2000" spc="29" dirty="0">
                <a:solidFill>
                  <a:srgbClr val="FF914D">
                    <a:alpha val="81961"/>
                  </a:srgbClr>
                </a:solidFill>
                <a:latin typeface="Copperplate Gothic Light" pitchFamily="34" charset="0"/>
                <a:ea typeface="TT Mussels"/>
                <a:cs typeface="TT Mussels"/>
                <a:sym typeface="TT Mussels"/>
              </a:rPr>
              <a:t> “</a:t>
            </a:r>
            <a:r>
              <a:rPr lang="en-US" sz="2000" spc="29" dirty="0" err="1">
                <a:solidFill>
                  <a:srgbClr val="FF914D">
                    <a:alpha val="81961"/>
                  </a:srgbClr>
                </a:solidFill>
                <a:latin typeface="Copperplate Gothic Light" pitchFamily="34" charset="0"/>
                <a:ea typeface="TT Mussels"/>
                <a:cs typeface="TT Mussels"/>
                <a:sym typeface="TT Mussels"/>
              </a:rPr>
              <a:t>Alcantranz</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a:solidFill>
                  <a:srgbClr val="191919">
                    <a:alpha val="81961"/>
                  </a:srgbClr>
                </a:solidFill>
                <a:latin typeface="Copperplate Gothic Light" pitchFamily="34" charset="0"/>
                <a:ea typeface="TT Mussels"/>
                <a:cs typeface="TT Mussels"/>
                <a:sym typeface="TT Mussels"/>
              </a:rPr>
              <a:t> Mafia in general; has control over most of the city which makes me wonder ‘why aren't there any of ‘their’ people here? they don't want to get noticed by the monsters who did it? maybe’ .</a:t>
            </a:r>
          </a:p>
          <a:p>
            <a:pPr marL="0" lvl="0" indent="0" algn="l">
              <a:lnSpc>
                <a:spcPts val="3599"/>
              </a:lnSpc>
              <a:spcBef>
                <a:spcPct val="0"/>
              </a:spcBef>
            </a:pPr>
            <a:r>
              <a:rPr lang="en-US" sz="2000" spc="29" dirty="0">
                <a:solidFill>
                  <a:srgbClr val="191919">
                    <a:alpha val="81961"/>
                  </a:srgbClr>
                </a:solidFill>
                <a:latin typeface="Copperplate Gothic Light" pitchFamily="34" charset="0"/>
                <a:ea typeface="TT Mussels"/>
                <a:cs typeface="TT Mussels"/>
                <a:sym typeface="TT Mussels"/>
              </a:rPr>
              <a:t>Not a gang war But more of a planned attack as if it is a gang war then there wouldn't be a bar to begin with. The persons who went after these guys must be brave or blind or a fucking retard for all sakes This</a:t>
            </a:r>
            <a:r>
              <a:rPr lang="en-US" sz="2000" spc="29" dirty="0">
                <a:solidFill>
                  <a:srgbClr val="FF914D">
                    <a:alpha val="81961"/>
                  </a:srgbClr>
                </a:solidFill>
                <a:latin typeface="Copperplate Gothic Light" pitchFamily="34" charset="0"/>
                <a:ea typeface="TT Mussels"/>
                <a:cs typeface="TT Mussels"/>
                <a:sym typeface="TT Mussels"/>
              </a:rPr>
              <a:t> ‘</a:t>
            </a:r>
            <a:r>
              <a:rPr lang="en-US" sz="2000" spc="29" dirty="0" err="1">
                <a:solidFill>
                  <a:srgbClr val="FF914D">
                    <a:alpha val="81961"/>
                  </a:srgbClr>
                </a:solidFill>
                <a:latin typeface="Copperplate Gothic Light" pitchFamily="34" charset="0"/>
                <a:ea typeface="TT Mussels"/>
                <a:cs typeface="TT Mussels"/>
                <a:sym typeface="TT Mussels"/>
              </a:rPr>
              <a:t>Alcantraz</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a:solidFill>
                  <a:srgbClr val="191919">
                    <a:alpha val="81961"/>
                  </a:srgbClr>
                </a:solidFill>
                <a:latin typeface="Copperplate Gothic Light" pitchFamily="34" charset="0"/>
                <a:ea typeface="TT Mussels"/>
                <a:cs typeface="TT Mussels"/>
                <a:sym typeface="TT Mussels"/>
              </a:rPr>
              <a:t> and its people have more than 100 cases ‘Publicly’ noted and more in the city nights. No body goes after them and people who go mostly end up nakedly hanged with their bodies being grafted at he city central clock or their entire family will be gunned down and their kids bodies being found dead under constructing grounds. There are no morals to them except one “</a:t>
            </a:r>
            <a:r>
              <a:rPr lang="en-US" sz="2000" b="1" spc="29" dirty="0">
                <a:solidFill>
                  <a:srgbClr val="191919">
                    <a:alpha val="81961"/>
                  </a:srgbClr>
                </a:solidFill>
                <a:latin typeface="Copperplate Gothic Light" pitchFamily="34" charset="0"/>
                <a:ea typeface="TT Mussels"/>
                <a:cs typeface="TT Mussels"/>
                <a:sym typeface="TT Mussels"/>
              </a:rPr>
              <a:t>Loyal to death</a:t>
            </a:r>
            <a:r>
              <a:rPr lang="en-US" sz="2000" spc="29" dirty="0">
                <a:solidFill>
                  <a:srgbClr val="191919">
                    <a:alpha val="81961"/>
                  </a:srgbClr>
                </a:solidFill>
                <a:latin typeface="Copperplate Gothic Light" pitchFamily="34" charset="0"/>
                <a:ea typeface="TT Mussels"/>
                <a:cs typeface="TT Mussels"/>
                <a:sym typeface="TT Mussels"/>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7926050" y="0"/>
            <a:ext cx="361950" cy="36195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p:spPr>
        </p:sp>
        <p:sp>
          <p:nvSpPr>
            <p:cNvPr id="4" name="TextBox 4"/>
            <p:cNvSpPr txBox="1"/>
            <p:nvPr/>
          </p:nvSpPr>
          <p:spPr>
            <a:xfrm>
              <a:off x="0" y="38100"/>
              <a:ext cx="812800" cy="774700"/>
            </a:xfrm>
            <a:prstGeom prst="rect">
              <a:avLst/>
            </a:prstGeom>
          </p:spPr>
          <p:txBody>
            <a:bodyPr lIns="50800" tIns="50800" rIns="50800" bIns="50800" rtlCol="0" anchor="ctr"/>
            <a:lstStyle/>
            <a:p>
              <a:pPr algn="ctr">
                <a:lnSpc>
                  <a:spcPts val="2199"/>
                </a:lnSpc>
              </a:pPr>
              <a:endParaRPr/>
            </a:p>
          </p:txBody>
        </p:sp>
      </p:grpSp>
      <p:sp>
        <p:nvSpPr>
          <p:cNvPr id="5" name="Freeform 5"/>
          <p:cNvSpPr/>
          <p:nvPr/>
        </p:nvSpPr>
        <p:spPr>
          <a:xfrm>
            <a:off x="1028700" y="2081071"/>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2"/>
            <a:stretch>
              <a:fillRect/>
            </a:stretch>
          </a:blipFill>
        </p:spPr>
      </p:sp>
      <p:sp>
        <p:nvSpPr>
          <p:cNvPr id="6" name="TextBox 6"/>
          <p:cNvSpPr txBox="1"/>
          <p:nvPr/>
        </p:nvSpPr>
        <p:spPr>
          <a:xfrm>
            <a:off x="7634550" y="1362075"/>
            <a:ext cx="9793711" cy="8592096"/>
          </a:xfrm>
          <a:prstGeom prst="rect">
            <a:avLst/>
          </a:prstGeom>
        </p:spPr>
        <p:txBody>
          <a:bodyPr lIns="0" tIns="0" rIns="0" bIns="0" rtlCol="0" anchor="t">
            <a:spAutoFit/>
          </a:bodyPr>
          <a:lstStyle/>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‘Maybe, it was the guy from the action movie the mafia hired to take out these false agendas?; maybe it was in built civil war that these lot are having?’ speculations kept on coming but there were not definitive; but what officer </a:t>
            </a:r>
            <a:r>
              <a:rPr lang="en-US" spc="25" dirty="0">
                <a:solidFill>
                  <a:srgbClr val="00BF63">
                    <a:alpha val="81961"/>
                  </a:srgbClr>
                </a:solidFill>
                <a:latin typeface="Copperplate Gothic Light" pitchFamily="34" charset="0"/>
                <a:ea typeface="TT Mussels"/>
                <a:cs typeface="TT Mussels"/>
                <a:sym typeface="TT Mussels"/>
              </a:rPr>
              <a:t>Brown</a:t>
            </a:r>
            <a:r>
              <a:rPr lang="en-US" spc="25" dirty="0">
                <a:solidFill>
                  <a:srgbClr val="191919">
                    <a:alpha val="81961"/>
                  </a:srgbClr>
                </a:solidFill>
                <a:latin typeface="Copperplate Gothic Light" pitchFamily="34" charset="0"/>
                <a:ea typeface="TT Mussels"/>
                <a:cs typeface="TT Mussels"/>
                <a:sym typeface="TT Mussels"/>
              </a:rPr>
              <a:t> brought   that I was not expecting.</a:t>
            </a:r>
          </a:p>
          <a:p>
            <a:pPr algn="l">
              <a:lnSpc>
                <a:spcPts val="3119"/>
              </a:lnSpc>
            </a:pPr>
            <a:endParaRPr lang="en-US"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“Sir one of the burned bodies is the body-guard to the Don’s son Sir, Here his card he kept in his pocket.”</a:t>
            </a:r>
          </a:p>
          <a:p>
            <a:pPr algn="l">
              <a:lnSpc>
                <a:spcPts val="3119"/>
              </a:lnSpc>
            </a:pPr>
            <a:endParaRPr lang="en-US"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I was shocked;  </a:t>
            </a:r>
            <a:r>
              <a:rPr lang="en-US" spc="25" dirty="0">
                <a:solidFill>
                  <a:srgbClr val="FF914D">
                    <a:alpha val="81961"/>
                  </a:srgbClr>
                </a:solidFill>
                <a:latin typeface="Copperplate Gothic Light" pitchFamily="34" charset="0"/>
                <a:ea typeface="TT Mussels"/>
                <a:cs typeface="TT Mussels"/>
                <a:sym typeface="TT Mussels"/>
              </a:rPr>
              <a:t>‘Don Simon </a:t>
            </a:r>
            <a:r>
              <a:rPr lang="en-US" spc="25" dirty="0" err="1">
                <a:solidFill>
                  <a:srgbClr val="FF914D">
                    <a:alpha val="81961"/>
                  </a:srgbClr>
                </a:solidFill>
                <a:latin typeface="Copperplate Gothic Light" pitchFamily="34" charset="0"/>
                <a:ea typeface="TT Mussels"/>
                <a:cs typeface="TT Mussels"/>
                <a:sym typeface="TT Mussels"/>
              </a:rPr>
              <a:t>Alcantranz’s</a:t>
            </a:r>
            <a:r>
              <a:rPr lang="en-US" spc="25" dirty="0">
                <a:solidFill>
                  <a:srgbClr val="191919">
                    <a:alpha val="81961"/>
                  </a:srgbClr>
                </a:solidFill>
                <a:latin typeface="Copperplate Gothic Light" pitchFamily="34" charset="0"/>
                <a:ea typeface="TT Mussels"/>
                <a:cs typeface="TT Mussels"/>
                <a:sym typeface="TT Mussels"/>
              </a:rPr>
              <a:t> son was here when the fighting ensued? and the guy who should be protecting him is now burned to death?’ This revelation gave me and my team a new hope to keep searching to get any information regarding the case.</a:t>
            </a:r>
          </a:p>
          <a:p>
            <a:pPr algn="l">
              <a:lnSpc>
                <a:spcPts val="3119"/>
              </a:lnSpc>
            </a:pPr>
            <a:endParaRPr lang="en-US"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We were in luck as the survivor has gained some conscience and I was asked to check on her Me and detective rose went up to her and as</a:t>
            </a:r>
            <a:r>
              <a:rPr lang="en-US" spc="25" dirty="0">
                <a:solidFill>
                  <a:srgbClr val="FF66C4">
                    <a:alpha val="81961"/>
                  </a:srgbClr>
                </a:solidFill>
                <a:latin typeface="Copperplate Gothic Light" pitchFamily="34" charset="0"/>
                <a:ea typeface="TT Mussels"/>
                <a:cs typeface="TT Mussels"/>
                <a:sym typeface="TT Mussels"/>
              </a:rPr>
              <a:t> Ms. rose </a:t>
            </a:r>
            <a:r>
              <a:rPr lang="en-US" spc="25" dirty="0">
                <a:solidFill>
                  <a:srgbClr val="191919">
                    <a:alpha val="81961"/>
                  </a:srgbClr>
                </a:solidFill>
                <a:latin typeface="Copperplate Gothic Light" pitchFamily="34" charset="0"/>
                <a:ea typeface="TT Mussels"/>
                <a:cs typeface="TT Mussels"/>
                <a:sym typeface="TT Mussels"/>
              </a:rPr>
              <a:t>was trying to calm her I was to be the “Bad: questioning Cop.</a:t>
            </a: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‘Do you remember anything?, Did Don’s son came here when the attack took pace?, Do you know who did it?’ I was fast and had a harsh tone questioning her which made little bit worried but detective</a:t>
            </a:r>
            <a:r>
              <a:rPr lang="en-US" spc="25" dirty="0">
                <a:solidFill>
                  <a:srgbClr val="FF66C4">
                    <a:alpha val="81961"/>
                  </a:srgbClr>
                </a:solidFill>
                <a:latin typeface="Copperplate Gothic Light" pitchFamily="34" charset="0"/>
                <a:ea typeface="TT Mussels"/>
                <a:cs typeface="TT Mussels"/>
                <a:sym typeface="TT Mussels"/>
              </a:rPr>
              <a:t> rose</a:t>
            </a:r>
            <a:r>
              <a:rPr lang="en-US" spc="25" dirty="0">
                <a:solidFill>
                  <a:srgbClr val="191919">
                    <a:alpha val="81961"/>
                  </a:srgbClr>
                </a:solidFill>
                <a:latin typeface="Copperplate Gothic Light" pitchFamily="34" charset="0"/>
                <a:ea typeface="TT Mussels"/>
                <a:cs typeface="TT Mussels"/>
                <a:sym typeface="TT Mussels"/>
              </a:rPr>
              <a:t> made sure that “She is safe and She will be ok no matter what happens”. The woman started talking</a:t>
            </a:r>
          </a:p>
          <a:p>
            <a:pPr algn="l">
              <a:lnSpc>
                <a:spcPts val="2519"/>
              </a:lnSpc>
            </a:pPr>
            <a:endParaRPr lang="en-US" sz="2599" spc="25" dirty="0">
              <a:solidFill>
                <a:srgbClr val="191919">
                  <a:alpha val="81961"/>
                </a:srgbClr>
              </a:solidFill>
              <a:latin typeface="TT Mussels"/>
              <a:ea typeface="TT Mussels"/>
              <a:cs typeface="TT Mussels"/>
              <a:sym typeface="TT Mussels"/>
            </a:endParaRPr>
          </a:p>
          <a:p>
            <a:pPr marL="0" lvl="0" indent="0" algn="l">
              <a:lnSpc>
                <a:spcPts val="2519"/>
              </a:lnSpc>
              <a:spcBef>
                <a:spcPct val="0"/>
              </a:spcBef>
            </a:pPr>
            <a:r>
              <a:rPr lang="en-US" sz="2099" spc="20" dirty="0">
                <a:solidFill>
                  <a:srgbClr val="191919">
                    <a:alpha val="81961"/>
                  </a:srgbClr>
                </a:solidFill>
                <a:latin typeface="TT Mussels"/>
                <a:ea typeface="TT Mussels"/>
                <a:cs typeface="TT Mussels"/>
                <a:sym typeface="TT Mussels"/>
              </a:rPr>
              <a:t>; .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697621" y="736463"/>
            <a:ext cx="9954162" cy="9015288"/>
          </a:xfrm>
          <a:prstGeom prst="rect">
            <a:avLst/>
          </a:prstGeom>
        </p:spPr>
        <p:txBody>
          <a:bodyPr lIns="0" tIns="0" rIns="0" bIns="0" rtlCol="0" anchor="t">
            <a:spAutoFit/>
          </a:bodyPr>
          <a:lstStyle/>
          <a:p>
            <a:pPr algn="l">
              <a:lnSpc>
                <a:spcPts val="3719"/>
              </a:lnSpc>
            </a:pPr>
            <a:r>
              <a:rPr lang="en-US" sz="3099" spc="30" dirty="0">
                <a:solidFill>
                  <a:srgbClr val="FFFFFF">
                    <a:alpha val="81961"/>
                  </a:srgbClr>
                </a:solidFill>
                <a:latin typeface="TT Mussels"/>
                <a:ea typeface="TT Mussels"/>
                <a:cs typeface="TT Mussels"/>
                <a:sym typeface="TT Mussels"/>
              </a:rPr>
              <a:t>“</a:t>
            </a:r>
            <a:r>
              <a:rPr lang="en-US" sz="2400" spc="30" dirty="0">
                <a:solidFill>
                  <a:srgbClr val="FFFFFF">
                    <a:alpha val="81961"/>
                  </a:srgbClr>
                </a:solidFill>
                <a:latin typeface="Copperplate Gothic Light" pitchFamily="34" charset="0"/>
                <a:ea typeface="TT Mussels"/>
                <a:cs typeface="TT Mussels"/>
                <a:sym typeface="TT Mussels"/>
              </a:rPr>
              <a:t>My name is </a:t>
            </a:r>
            <a:r>
              <a:rPr lang="en-US" sz="2400" spc="30" dirty="0">
                <a:solidFill>
                  <a:srgbClr val="0097B2">
                    <a:alpha val="81961"/>
                  </a:srgbClr>
                </a:solidFill>
                <a:latin typeface="Copperplate Gothic Light" pitchFamily="34" charset="0"/>
                <a:ea typeface="TT Mussels"/>
                <a:cs typeface="TT Mussels"/>
                <a:sym typeface="TT Mussels"/>
              </a:rPr>
              <a:t>Tracey</a:t>
            </a:r>
            <a:r>
              <a:rPr lang="en-US" sz="2400" spc="30" dirty="0">
                <a:solidFill>
                  <a:srgbClr val="FFFFFF">
                    <a:alpha val="81961"/>
                  </a:srgbClr>
                </a:solidFill>
                <a:latin typeface="Copperplate Gothic Light" pitchFamily="34" charset="0"/>
                <a:ea typeface="TT Mussels"/>
                <a:cs typeface="TT Mussels"/>
                <a:sym typeface="TT Mussels"/>
              </a:rPr>
              <a:t> I work as a part-time I was supposed to end my session when 5 guys came in and told everyone to leave as the ‘Someone’ special is coming I was told to wait and work for them. They said they will give double than what I was earning.</a:t>
            </a:r>
          </a:p>
          <a:p>
            <a:pPr algn="l">
              <a:lnSpc>
                <a:spcPts val="3719"/>
              </a:lnSpc>
            </a:pPr>
            <a:endParaRPr lang="en-US" sz="2400" spc="30" dirty="0">
              <a:solidFill>
                <a:srgbClr val="FFFFFF">
                  <a:alpha val="81961"/>
                </a:srgbClr>
              </a:solidFill>
              <a:latin typeface="Copperplate Gothic Light" pitchFamily="34" charset="0"/>
              <a:ea typeface="TT Mussels"/>
              <a:cs typeface="TT Mussels"/>
              <a:sym typeface="TT Mussels"/>
            </a:endParaRPr>
          </a:p>
          <a:p>
            <a:pPr algn="l">
              <a:lnSpc>
                <a:spcPts val="3719"/>
              </a:lnSpc>
            </a:pPr>
            <a:r>
              <a:rPr lang="en-US" sz="2400" spc="30" dirty="0">
                <a:solidFill>
                  <a:srgbClr val="FFFFFF">
                    <a:alpha val="81961"/>
                  </a:srgbClr>
                </a:solidFill>
                <a:latin typeface="Copperplate Gothic Light" pitchFamily="34" charset="0"/>
                <a:ea typeface="TT Mussels"/>
                <a:cs typeface="TT Mussels"/>
                <a:sym typeface="TT Mussels"/>
              </a:rPr>
              <a:t>I had to stay the men took all the bottles and started shouting, enjoying. I heard one of them saying ‘that they had won that stupid case and that wretched piece will be gone next.</a:t>
            </a:r>
          </a:p>
          <a:p>
            <a:pPr algn="l">
              <a:lnSpc>
                <a:spcPts val="3719"/>
              </a:lnSpc>
            </a:pPr>
            <a:r>
              <a:rPr lang="en-US" sz="2400" spc="30" dirty="0">
                <a:solidFill>
                  <a:srgbClr val="FFFFFF">
                    <a:alpha val="81961"/>
                  </a:srgbClr>
                </a:solidFill>
                <a:latin typeface="Copperplate Gothic Light" pitchFamily="34" charset="0"/>
                <a:ea typeface="TT Mussels"/>
                <a:cs typeface="TT Mussels"/>
                <a:sym typeface="TT Mussels"/>
              </a:rPr>
              <a:t>Couple minutes later I saw him  Don’s Son </a:t>
            </a:r>
            <a:r>
              <a:rPr lang="en-US" sz="2400" spc="30" dirty="0" smtClean="0">
                <a:solidFill>
                  <a:srgbClr val="FFFFFF">
                    <a:alpha val="81961"/>
                  </a:srgbClr>
                </a:solidFill>
                <a:latin typeface="Copperplate Gothic Light" pitchFamily="34" charset="0"/>
                <a:ea typeface="TT Mussels"/>
                <a:cs typeface="TT Mussels"/>
                <a:sym typeface="TT Mussels"/>
              </a:rPr>
              <a:t> arriving </a:t>
            </a:r>
            <a:r>
              <a:rPr lang="en-US" sz="2400" spc="30" dirty="0">
                <a:solidFill>
                  <a:srgbClr val="FFFFFF">
                    <a:alpha val="81961"/>
                  </a:srgbClr>
                </a:solidFill>
                <a:latin typeface="Copperplate Gothic Light" pitchFamily="34" charset="0"/>
                <a:ea typeface="TT Mussels"/>
                <a:cs typeface="TT Mussels"/>
                <a:sym typeface="TT Mussels"/>
              </a:rPr>
              <a:t>with his bodyguards. They all were </a:t>
            </a:r>
            <a:r>
              <a:rPr lang="en-US" sz="2400" spc="30" dirty="0" smtClean="0">
                <a:solidFill>
                  <a:srgbClr val="FFFFFF">
                    <a:alpha val="81961"/>
                  </a:srgbClr>
                </a:solidFill>
                <a:latin typeface="Copperplate Gothic Light" pitchFamily="34" charset="0"/>
                <a:ea typeface="TT Mussels"/>
                <a:cs typeface="TT Mussels"/>
                <a:sym typeface="TT Mussels"/>
              </a:rPr>
              <a:t>enjoying</a:t>
            </a:r>
            <a:r>
              <a:rPr lang="en-US" sz="2400" spc="30" dirty="0">
                <a:solidFill>
                  <a:srgbClr val="FFFFFF">
                    <a:alpha val="81961"/>
                  </a:srgbClr>
                </a:solidFill>
                <a:latin typeface="Copperplate Gothic Light" pitchFamily="34" charset="0"/>
                <a:ea typeface="TT Mussels"/>
                <a:cs typeface="TT Mussels"/>
                <a:sym typeface="TT Mussels"/>
              </a:rPr>
              <a:t>, Feasting, Drinking Everyone were happy, But then A guy arrived moments later; He was young </a:t>
            </a:r>
            <a:r>
              <a:rPr lang="en-US" sz="2400" spc="30" dirty="0" smtClean="0">
                <a:solidFill>
                  <a:srgbClr val="FFFFFF">
                    <a:alpha val="81961"/>
                  </a:srgbClr>
                </a:solidFill>
                <a:latin typeface="Copperplate Gothic Light" pitchFamily="34" charset="0"/>
                <a:ea typeface="TT Mussels"/>
                <a:cs typeface="TT Mussels"/>
                <a:sym typeface="TT Mussels"/>
              </a:rPr>
              <a:t>ordered </a:t>
            </a:r>
            <a:r>
              <a:rPr lang="en-US" sz="2400" spc="30" dirty="0">
                <a:solidFill>
                  <a:srgbClr val="FF0000">
                    <a:alpha val="81961"/>
                  </a:srgbClr>
                </a:solidFill>
                <a:latin typeface="Copperplate Gothic Light" pitchFamily="34" charset="0"/>
                <a:ea typeface="TT Mussels"/>
                <a:cs typeface="TT Mussels"/>
                <a:sym typeface="TT Mussels"/>
              </a:rPr>
              <a:t>‘A Tequila’ one - shot</a:t>
            </a:r>
            <a:r>
              <a:rPr lang="en-US" sz="2400" spc="30" dirty="0">
                <a:solidFill>
                  <a:srgbClr val="FFFFFF">
                    <a:alpha val="81961"/>
                  </a:srgbClr>
                </a:solidFill>
                <a:latin typeface="Copperplate Gothic Light" pitchFamily="34" charset="0"/>
                <a:ea typeface="TT Mussels"/>
                <a:cs typeface="TT Mussels"/>
                <a:sym typeface="TT Mussels"/>
              </a:rPr>
              <a:t>.</a:t>
            </a:r>
          </a:p>
          <a:p>
            <a:pPr algn="l">
              <a:lnSpc>
                <a:spcPts val="3719"/>
              </a:lnSpc>
            </a:pPr>
            <a:r>
              <a:rPr lang="en-US" sz="2400" spc="30" dirty="0">
                <a:solidFill>
                  <a:srgbClr val="FFFFFF">
                    <a:alpha val="81961"/>
                  </a:srgbClr>
                </a:solidFill>
                <a:latin typeface="Copperplate Gothic Light" pitchFamily="34" charset="0"/>
                <a:ea typeface="TT Mussels"/>
                <a:cs typeface="TT Mussels"/>
                <a:sym typeface="TT Mussels"/>
              </a:rPr>
              <a:t>The bottles were taken by the gang so I had to go in and bring one for him. As I was getting it, I heard a shot; By the time I arrived there were 2 bodies; One had an entire bottle shoved through his throat.</a:t>
            </a:r>
          </a:p>
          <a:p>
            <a:pPr marL="0" lvl="0" indent="0" algn="l">
              <a:lnSpc>
                <a:spcPts val="3719"/>
              </a:lnSpc>
              <a:spcBef>
                <a:spcPct val="0"/>
              </a:spcBef>
            </a:pPr>
            <a:endParaRPr lang="en-US" sz="3099" spc="30" dirty="0">
              <a:solidFill>
                <a:srgbClr val="FFFFFF">
                  <a:alpha val="81961"/>
                </a:srgbClr>
              </a:solidFill>
              <a:latin typeface="TT Mussels"/>
              <a:ea typeface="TT Mussels"/>
              <a:cs typeface="TT Mussels"/>
              <a:sym typeface="TT Mussels"/>
            </a:endParaRPr>
          </a:p>
        </p:txBody>
      </p:sp>
      <p:grpSp>
        <p:nvGrpSpPr>
          <p:cNvPr id="4" name="Group 4"/>
          <p:cNvGrpSpPr/>
          <p:nvPr/>
        </p:nvGrpSpPr>
        <p:grpSpPr>
          <a:xfrm>
            <a:off x="11813579" y="-216065"/>
            <a:ext cx="6724012" cy="10719130"/>
            <a:chOff x="0" y="0"/>
            <a:chExt cx="8965349" cy="14292173"/>
          </a:xfrm>
        </p:grpSpPr>
        <p:pic>
          <p:nvPicPr>
            <p:cNvPr id="5" name="Picture 5"/>
            <p:cNvPicPr>
              <a:picLocks noChangeAspect="1"/>
            </p:cNvPicPr>
            <p:nvPr/>
          </p:nvPicPr>
          <p:blipFill>
            <a:blip r:embed="rId3"/>
            <a:srcRect l="18635" r="18635"/>
            <a:stretch>
              <a:fillRect/>
            </a:stretch>
          </p:blipFill>
          <p:spPr>
            <a:xfrm>
              <a:off x="0" y="0"/>
              <a:ext cx="8965349" cy="1429217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1680</Words>
  <Application>Microsoft Office PowerPoint</Application>
  <PresentationFormat>Custom</PresentationFormat>
  <Paragraphs>96</Paragraphs>
  <Slides>14</Slides>
  <Notes>0</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14</vt:i4>
      </vt:variant>
    </vt:vector>
  </HeadingPairs>
  <TitlesOfParts>
    <vt:vector size="36" baseType="lpstr">
      <vt:lpstr>Arial</vt:lpstr>
      <vt:lpstr>Klein</vt:lpstr>
      <vt:lpstr>Californian FB</vt:lpstr>
      <vt:lpstr>Broadway</vt:lpstr>
      <vt:lpstr>Klein Heavy</vt:lpstr>
      <vt:lpstr>Algerian</vt:lpstr>
      <vt:lpstr>AC Compacta</vt:lpstr>
      <vt:lpstr>Gill Sans Ultra Bold</vt:lpstr>
      <vt:lpstr>TT Mussels Bold</vt:lpstr>
      <vt:lpstr>TT Mussels</vt:lpstr>
      <vt:lpstr>Tw Cen MT</vt:lpstr>
      <vt:lpstr>Calisto MT</vt:lpstr>
      <vt:lpstr>Rockwell Condensed</vt:lpstr>
      <vt:lpstr>STSong</vt:lpstr>
      <vt:lpstr>Copperplate Gothic Light</vt:lpstr>
      <vt:lpstr>Calibri</vt:lpstr>
      <vt:lpstr>Copperplate Gothic Bold</vt:lpstr>
      <vt:lpstr>Bodoni MT</vt:lpstr>
      <vt:lpstr>Sitka Text Semibold</vt:lpstr>
      <vt:lpstr>STKaiti</vt:lpstr>
      <vt:lpstr>Agency FB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 &amp; Film Treatment Deck Presentation in Black and White Red Dark &amp; Serious Style</dc:title>
  <dc:creator>Jyothi</dc:creator>
  <cp:lastModifiedBy>Jyothi</cp:lastModifiedBy>
  <cp:revision>4</cp:revision>
  <dcterms:created xsi:type="dcterms:W3CDTF">2006-08-16T00:00:00Z</dcterms:created>
  <dcterms:modified xsi:type="dcterms:W3CDTF">2024-09-05T11:09:27Z</dcterms:modified>
  <dc:identifier>DAGP0Vo1Olc</dc:identifier>
</cp:coreProperties>
</file>